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4.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theme/themeOverride1.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2"/>
    <p:sldMasterId id="2147483673" r:id="rId3"/>
    <p:sldMasterId id="2147483688" r:id="rId4"/>
    <p:sldMasterId id="2147483704" r:id="rId5"/>
  </p:sldMasterIdLst>
  <p:notesMasterIdLst>
    <p:notesMasterId r:id="rId57"/>
  </p:notesMasterIdLst>
  <p:sldIdLst>
    <p:sldId id="412" r:id="rId6"/>
    <p:sldId id="410" r:id="rId7"/>
    <p:sldId id="413" r:id="rId8"/>
    <p:sldId id="414" r:id="rId9"/>
    <p:sldId id="415" r:id="rId10"/>
    <p:sldId id="417" r:id="rId11"/>
    <p:sldId id="323" r:id="rId12"/>
    <p:sldId id="419" r:id="rId13"/>
    <p:sldId id="418" r:id="rId14"/>
    <p:sldId id="503" r:id="rId15"/>
    <p:sldId id="416" r:id="rId16"/>
    <p:sldId id="420" r:id="rId17"/>
    <p:sldId id="489" r:id="rId18"/>
    <p:sldId id="423" r:id="rId19"/>
    <p:sldId id="338" r:id="rId20"/>
    <p:sldId id="425" r:id="rId21"/>
    <p:sldId id="482" r:id="rId22"/>
    <p:sldId id="483" r:id="rId23"/>
    <p:sldId id="499" r:id="rId24"/>
    <p:sldId id="427" r:id="rId25"/>
    <p:sldId id="428" r:id="rId26"/>
    <p:sldId id="490" r:id="rId27"/>
    <p:sldId id="429" r:id="rId28"/>
    <p:sldId id="333" r:id="rId29"/>
    <p:sldId id="500" r:id="rId30"/>
    <p:sldId id="501" r:id="rId31"/>
    <p:sldId id="336" r:id="rId32"/>
    <p:sldId id="350" r:id="rId33"/>
    <p:sldId id="444" r:id="rId34"/>
    <p:sldId id="504" r:id="rId35"/>
    <p:sldId id="358" r:id="rId36"/>
    <p:sldId id="422" r:id="rId37"/>
    <p:sldId id="487" r:id="rId38"/>
    <p:sldId id="502" r:id="rId39"/>
    <p:sldId id="491" r:id="rId40"/>
    <p:sldId id="435" r:id="rId41"/>
    <p:sldId id="356" r:id="rId42"/>
    <p:sldId id="401" r:id="rId43"/>
    <p:sldId id="492" r:id="rId44"/>
    <p:sldId id="436" r:id="rId45"/>
    <p:sldId id="432" r:id="rId46"/>
    <p:sldId id="437" r:id="rId47"/>
    <p:sldId id="438" r:id="rId48"/>
    <p:sldId id="493" r:id="rId49"/>
    <p:sldId id="439" r:id="rId50"/>
    <p:sldId id="497" r:id="rId51"/>
    <p:sldId id="498" r:id="rId52"/>
    <p:sldId id="494" r:id="rId53"/>
    <p:sldId id="373" r:id="rId54"/>
    <p:sldId id="374" r:id="rId55"/>
    <p:sldId id="495" r:id="rId56"/>
  </p:sldIdLst>
  <p:sldSz cx="12192000" cy="6858000"/>
  <p:notesSz cx="6858000" cy="9144000"/>
  <p:custDataLst>
    <p:tags r:id="rId5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3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9213A"/>
    <a:srgbClr val="4673A9"/>
    <a:srgbClr val="4F79AD"/>
    <a:srgbClr val="FCF8F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278" autoAdjust="0"/>
    <p:restoredTop sz="94660"/>
  </p:normalViewPr>
  <p:slideViewPr>
    <p:cSldViewPr snapToGrid="0" showGuides="1">
      <p:cViewPr varScale="1">
        <p:scale>
          <a:sx n="101" d="100"/>
          <a:sy n="101" d="100"/>
        </p:scale>
        <p:origin x="1068" y="78"/>
      </p:cViewPr>
      <p:guideLst>
        <p:guide orient="horz" pos="2160"/>
        <p:guide pos="383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7" Type="http://schemas.openxmlformats.org/officeDocument/2006/relationships/slide" Target="slides/slide2.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tags" Target="tags/tag1.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notesMaster" Target="notesMasters/notesMaster1.xml"/><Relationship Id="rId61"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presProps" Target="presProps.xml"/></Relationships>
</file>

<file path=ppt/diagrams/colors1.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29311DEF-1DF4-4801-8C73-BD5157D6C63D}" type="doc">
      <dgm:prSet loTypeId="urn:microsoft.com/office/officeart/2005/8/layout/cycle6#1" loCatId="relationship" qsTypeId="urn:microsoft.com/office/officeart/2005/8/quickstyle/simple1#1" qsCatId="simple" csTypeId="urn:microsoft.com/office/officeart/2005/8/colors/accent1_2#1" csCatId="accent1" phldr="1"/>
      <dgm:spPr/>
      <dgm:t>
        <a:bodyPr/>
        <a:lstStyle/>
        <a:p>
          <a:endParaRPr lang="zh-CN" altLang="en-US"/>
        </a:p>
      </dgm:t>
    </dgm:pt>
    <dgm:pt modelId="{12BA9589-0C03-4819-8CDF-D854F50080D6}">
      <dgm:prSet phldrT="[文本]" custT="1"/>
      <dgm:spPr>
        <a:solidFill>
          <a:srgbClr val="19213A"/>
        </a:solidFill>
      </dgm:spPr>
      <dgm:t>
        <a:bodyPr/>
        <a:lstStyle/>
        <a:p>
          <a:r>
            <a:rPr lang="en-US" altLang="zh-CN" sz="2400" b="0"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Lato" charset="0"/>
            </a:rPr>
            <a:t>Realistic</a:t>
          </a:r>
          <a:endParaRPr lang="zh-CN" altLang="en-US" sz="1400" b="0" dirty="0"/>
        </a:p>
      </dgm:t>
    </dgm:pt>
    <dgm:pt modelId="{EA9E1212-B07D-4381-B91B-6ACF2D7D2661}" type="parTrans" cxnId="{BD3DF050-EEBE-4F27-B3C0-1B081C5F0D6F}">
      <dgm:prSet/>
      <dgm:spPr/>
      <dgm:t>
        <a:bodyPr/>
        <a:lstStyle/>
        <a:p>
          <a:endParaRPr lang="zh-CN" altLang="en-US"/>
        </a:p>
      </dgm:t>
    </dgm:pt>
    <dgm:pt modelId="{ABCACC24-CA21-4F36-BD5E-9B79B80A736A}" type="sibTrans" cxnId="{BD3DF050-EEBE-4F27-B3C0-1B081C5F0D6F}">
      <dgm:prSet/>
      <dgm:spPr>
        <a:ln w="63500">
          <a:solidFill>
            <a:schemeClr val="tx2">
              <a:lumMod val="75000"/>
              <a:lumOff val="25000"/>
            </a:schemeClr>
          </a:solidFill>
        </a:ln>
      </dgm:spPr>
      <dgm:t>
        <a:bodyPr/>
        <a:lstStyle/>
        <a:p>
          <a:endParaRPr lang="zh-CN" altLang="en-US"/>
        </a:p>
      </dgm:t>
    </dgm:pt>
    <dgm:pt modelId="{78046D3F-948D-4D81-8C9F-A0503C5F38FA}">
      <dgm:prSet phldrT="[文本]" custT="1"/>
      <dgm:spPr>
        <a:solidFill>
          <a:srgbClr val="19213A"/>
        </a:solidFill>
      </dgm:spPr>
      <dgm:t>
        <a:bodyPr/>
        <a:lstStyle/>
        <a:p>
          <a:r>
            <a:rPr lang="en-US" altLang="zh-CN" sz="2400" b="0"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Lato" charset="0"/>
            </a:rPr>
            <a:t>Rigorous</a:t>
          </a:r>
          <a:endParaRPr lang="zh-CN" altLang="en-US" sz="1400" b="0" dirty="0"/>
        </a:p>
      </dgm:t>
    </dgm:pt>
    <dgm:pt modelId="{2D3122CD-F176-4698-86FC-002427BC5139}" type="parTrans" cxnId="{9D6B5C70-3F93-49C3-A16E-BBA2836080C8}">
      <dgm:prSet/>
      <dgm:spPr/>
      <dgm:t>
        <a:bodyPr/>
        <a:lstStyle/>
        <a:p>
          <a:endParaRPr lang="zh-CN" altLang="en-US"/>
        </a:p>
      </dgm:t>
    </dgm:pt>
    <dgm:pt modelId="{BC982800-830B-4C4F-8246-39EB731CA2B8}" type="sibTrans" cxnId="{9D6B5C70-3F93-49C3-A16E-BBA2836080C8}">
      <dgm:prSet/>
      <dgm:spPr>
        <a:ln w="63500">
          <a:solidFill>
            <a:schemeClr val="tx2">
              <a:lumMod val="75000"/>
              <a:lumOff val="25000"/>
            </a:schemeClr>
          </a:solidFill>
        </a:ln>
      </dgm:spPr>
      <dgm:t>
        <a:bodyPr/>
        <a:lstStyle/>
        <a:p>
          <a:endParaRPr lang="zh-CN" altLang="en-US"/>
        </a:p>
      </dgm:t>
    </dgm:pt>
    <dgm:pt modelId="{F2BDB3EC-B2A5-42FD-BC13-C2627D769977}">
      <dgm:prSet phldrT="[文本]" custT="1"/>
      <dgm:spPr>
        <a:solidFill>
          <a:srgbClr val="19213A"/>
        </a:solidFill>
      </dgm:spPr>
      <dgm:t>
        <a:bodyPr/>
        <a:lstStyle/>
        <a:p>
          <a:pPr algn="ctr"/>
          <a:r>
            <a:rPr lang="en-US" altLang="en-US" sz="1800" b="0" dirty="0">
              <a:latin typeface="Times New Roman" panose="02020603050405020304" pitchFamily="18" charset="0"/>
              <a:cs typeface="Times New Roman" panose="02020603050405020304" pitchFamily="18" charset="0"/>
            </a:rPr>
            <a:t>Customizatio</a:t>
          </a:r>
          <a:r>
            <a:rPr lang="en-US" altLang="en-US" sz="1800" dirty="0">
              <a:latin typeface="Times New Roman" panose="02020603050405020304" pitchFamily="18" charset="0"/>
              <a:cs typeface="Times New Roman" panose="02020603050405020304" pitchFamily="18" charset="0"/>
            </a:rPr>
            <a:t>n</a:t>
          </a:r>
          <a:endParaRPr lang="zh-CN" altLang="en-US" sz="1800" dirty="0">
            <a:latin typeface="Times New Roman" panose="02020603050405020304" pitchFamily="18" charset="0"/>
            <a:cs typeface="Times New Roman" panose="02020603050405020304" pitchFamily="18" charset="0"/>
          </a:endParaRPr>
        </a:p>
      </dgm:t>
    </dgm:pt>
    <dgm:pt modelId="{04FD99AD-B9BB-4DCD-B3F2-9E9032B9C5D2}" type="parTrans" cxnId="{38657C7C-8BA7-45BF-9A76-3BF961AB5596}">
      <dgm:prSet/>
      <dgm:spPr/>
      <dgm:t>
        <a:bodyPr/>
        <a:lstStyle/>
        <a:p>
          <a:endParaRPr lang="zh-CN" altLang="en-US"/>
        </a:p>
      </dgm:t>
    </dgm:pt>
    <dgm:pt modelId="{D56C3FEF-8543-491F-92AF-D4ADE3D82074}" type="sibTrans" cxnId="{38657C7C-8BA7-45BF-9A76-3BF961AB5596}">
      <dgm:prSet/>
      <dgm:spPr>
        <a:solidFill>
          <a:srgbClr val="19213A"/>
        </a:solidFill>
        <a:ln w="63500">
          <a:solidFill>
            <a:schemeClr val="tx2">
              <a:lumMod val="50000"/>
              <a:lumOff val="50000"/>
            </a:schemeClr>
          </a:solidFill>
        </a:ln>
      </dgm:spPr>
      <dgm:t>
        <a:bodyPr/>
        <a:lstStyle/>
        <a:p>
          <a:endParaRPr lang="zh-CN" altLang="en-US"/>
        </a:p>
      </dgm:t>
    </dgm:pt>
    <dgm:pt modelId="{36720E96-945C-4866-8C94-6D4209279D5F}">
      <dgm:prSet phldrT="[文本]" custT="1"/>
      <dgm:spPr>
        <a:solidFill>
          <a:srgbClr val="19213A"/>
        </a:solidFill>
      </dgm:spPr>
      <dgm:t>
        <a:bodyPr/>
        <a:lstStyle/>
        <a:p>
          <a:r>
            <a:rPr lang="en-US" altLang="zh-CN" sz="2400" b="0"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Lato" charset="0"/>
            </a:rPr>
            <a:t>Reliable</a:t>
          </a:r>
          <a:endParaRPr lang="zh-CN" altLang="en-US" sz="1400" b="0" dirty="0"/>
        </a:p>
      </dgm:t>
    </dgm:pt>
    <dgm:pt modelId="{4A5D6955-6B35-47F3-AB66-C54AC7448841}" type="parTrans" cxnId="{0B53D85A-24D4-4A7B-AB11-0AC1474D5625}">
      <dgm:prSet/>
      <dgm:spPr/>
      <dgm:t>
        <a:bodyPr/>
        <a:lstStyle/>
        <a:p>
          <a:endParaRPr lang="zh-CN" altLang="en-US"/>
        </a:p>
      </dgm:t>
    </dgm:pt>
    <dgm:pt modelId="{A0396310-B56E-4996-9009-CF4D456F8619}" type="sibTrans" cxnId="{0B53D85A-24D4-4A7B-AB11-0AC1474D5625}">
      <dgm:prSet/>
      <dgm:spPr>
        <a:ln w="63500">
          <a:solidFill>
            <a:schemeClr val="tx2">
              <a:lumMod val="75000"/>
              <a:lumOff val="25000"/>
            </a:schemeClr>
          </a:solidFill>
        </a:ln>
      </dgm:spPr>
      <dgm:t>
        <a:bodyPr/>
        <a:lstStyle/>
        <a:p>
          <a:endParaRPr lang="zh-CN" altLang="en-US"/>
        </a:p>
      </dgm:t>
    </dgm:pt>
    <dgm:pt modelId="{25BDE3AF-E6A8-4ABB-8455-0BCD00758A4C}">
      <dgm:prSet phldrT="[文本]" custT="1"/>
      <dgm:spPr>
        <a:solidFill>
          <a:srgbClr val="19213A"/>
        </a:solidFill>
      </dgm:spPr>
      <dgm:t>
        <a:bodyPr/>
        <a:lstStyle/>
        <a:p>
          <a:r>
            <a:rPr lang="en-US" altLang="en-US" sz="2400" dirty="0">
              <a:latin typeface="Times New Roman" panose="02020603050405020304" pitchFamily="18" charset="0"/>
              <a:cs typeface="Times New Roman" panose="02020603050405020304" pitchFamily="18" charset="0"/>
            </a:rPr>
            <a:t>Service</a:t>
          </a:r>
          <a:endParaRPr lang="zh-CN" altLang="en-US" sz="1400" dirty="0">
            <a:latin typeface="Times New Roman" panose="02020603050405020304" pitchFamily="18" charset="0"/>
            <a:cs typeface="Times New Roman" panose="02020603050405020304" pitchFamily="18" charset="0"/>
          </a:endParaRPr>
        </a:p>
      </dgm:t>
    </dgm:pt>
    <dgm:pt modelId="{231B7608-C0DB-4B48-8F0D-98CE4C0FB4BC}" type="sibTrans" cxnId="{584BEE51-B684-40FD-8C39-0DACB13CCE94}">
      <dgm:prSet/>
      <dgm:spPr>
        <a:ln w="63500">
          <a:solidFill>
            <a:schemeClr val="tx2">
              <a:lumMod val="75000"/>
              <a:lumOff val="25000"/>
            </a:schemeClr>
          </a:solidFill>
        </a:ln>
      </dgm:spPr>
      <dgm:t>
        <a:bodyPr/>
        <a:lstStyle/>
        <a:p>
          <a:endParaRPr lang="zh-CN" altLang="en-US"/>
        </a:p>
      </dgm:t>
    </dgm:pt>
    <dgm:pt modelId="{EEFF0DC0-EC6E-43CC-A209-21FA91E68DCA}" type="parTrans" cxnId="{584BEE51-B684-40FD-8C39-0DACB13CCE94}">
      <dgm:prSet/>
      <dgm:spPr/>
      <dgm:t>
        <a:bodyPr/>
        <a:lstStyle/>
        <a:p>
          <a:endParaRPr lang="zh-CN" altLang="en-US"/>
        </a:p>
      </dgm:t>
    </dgm:pt>
    <dgm:pt modelId="{3024BD17-D646-4107-B199-B5D05A744A86}">
      <dgm:prSet phldrT="[文本]" custT="1"/>
      <dgm:spPr>
        <a:solidFill>
          <a:srgbClr val="19213A"/>
        </a:solidFill>
      </dgm:spPr>
      <dgm:t>
        <a:bodyPr/>
        <a:lstStyle/>
        <a:p>
          <a:r>
            <a:rPr lang="en-US" altLang="en-US" sz="1800" dirty="0">
              <a:latin typeface="Times New Roman" panose="02020603050405020304" pitchFamily="18" charset="0"/>
              <a:cs typeface="Times New Roman" panose="02020603050405020304" pitchFamily="18" charset="0"/>
            </a:rPr>
            <a:t>Comprehensive</a:t>
          </a:r>
          <a:endParaRPr lang="zh-CN" altLang="en-US" sz="1800" dirty="0">
            <a:latin typeface="Times New Roman" panose="02020603050405020304" pitchFamily="18" charset="0"/>
            <a:cs typeface="Times New Roman" panose="02020603050405020304" pitchFamily="18" charset="0"/>
          </a:endParaRPr>
        </a:p>
      </dgm:t>
    </dgm:pt>
    <dgm:pt modelId="{64807E3A-EEA6-4A8D-B0D5-1F8B27024809}" type="sibTrans" cxnId="{A237A6F3-9FFD-4465-BD03-9D9666BBB054}">
      <dgm:prSet/>
      <dgm:spPr>
        <a:ln w="63500">
          <a:solidFill>
            <a:schemeClr val="tx2">
              <a:lumMod val="75000"/>
              <a:lumOff val="25000"/>
            </a:schemeClr>
          </a:solidFill>
        </a:ln>
      </dgm:spPr>
      <dgm:t>
        <a:bodyPr/>
        <a:lstStyle/>
        <a:p>
          <a:endParaRPr lang="zh-CN" altLang="en-US"/>
        </a:p>
      </dgm:t>
    </dgm:pt>
    <dgm:pt modelId="{544D497D-ED60-4607-B736-FD66C55D84C8}" type="parTrans" cxnId="{A237A6F3-9FFD-4465-BD03-9D9666BBB054}">
      <dgm:prSet/>
      <dgm:spPr/>
      <dgm:t>
        <a:bodyPr/>
        <a:lstStyle/>
        <a:p>
          <a:endParaRPr lang="zh-CN" altLang="en-US"/>
        </a:p>
      </dgm:t>
    </dgm:pt>
    <dgm:pt modelId="{C4901844-7FDB-43AC-AFF5-3C59570F6076}" type="pres">
      <dgm:prSet presAssocID="{29311DEF-1DF4-4801-8C73-BD5157D6C63D}" presName="cycle" presStyleCnt="0">
        <dgm:presLayoutVars>
          <dgm:dir/>
          <dgm:resizeHandles val="exact"/>
        </dgm:presLayoutVars>
      </dgm:prSet>
      <dgm:spPr/>
    </dgm:pt>
    <dgm:pt modelId="{C2204AD4-84F9-4859-A11A-2402D1BF3FC9}" type="pres">
      <dgm:prSet presAssocID="{F2BDB3EC-B2A5-42FD-BC13-C2627D769977}" presName="node" presStyleLbl="node1" presStyleIdx="0" presStyleCnt="6" custScaleX="115477" custRadScaleRad="96678" custRadScaleInc="0">
        <dgm:presLayoutVars>
          <dgm:bulletEnabled val="1"/>
        </dgm:presLayoutVars>
      </dgm:prSet>
      <dgm:spPr/>
    </dgm:pt>
    <dgm:pt modelId="{DC4B4563-31CE-42CE-9F39-BF6AA904EFFF}" type="pres">
      <dgm:prSet presAssocID="{F2BDB3EC-B2A5-42FD-BC13-C2627D769977}" presName="spNode" presStyleCnt="0"/>
      <dgm:spPr/>
    </dgm:pt>
    <dgm:pt modelId="{44AC291D-2C9A-488E-B031-06003745DE23}" type="pres">
      <dgm:prSet presAssocID="{D56C3FEF-8543-491F-92AF-D4ADE3D82074}" presName="sibTrans" presStyleLbl="sibTrans1D1" presStyleIdx="0" presStyleCnt="6"/>
      <dgm:spPr/>
    </dgm:pt>
    <dgm:pt modelId="{2728BD49-6316-4435-8294-532ACE01F636}" type="pres">
      <dgm:prSet presAssocID="{25BDE3AF-E6A8-4ABB-8455-0BCD00758A4C}" presName="node" presStyleLbl="node1" presStyleIdx="1" presStyleCnt="6" custRadScaleRad="102138" custRadScaleInc="17673">
        <dgm:presLayoutVars>
          <dgm:bulletEnabled val="1"/>
        </dgm:presLayoutVars>
      </dgm:prSet>
      <dgm:spPr/>
    </dgm:pt>
    <dgm:pt modelId="{3E0D9E8F-57E1-4E91-B79D-D83FF286B7DF}" type="pres">
      <dgm:prSet presAssocID="{25BDE3AF-E6A8-4ABB-8455-0BCD00758A4C}" presName="spNode" presStyleCnt="0"/>
      <dgm:spPr/>
    </dgm:pt>
    <dgm:pt modelId="{5C8DE63B-1EF2-4294-8FE7-6A44A0B30DB1}" type="pres">
      <dgm:prSet presAssocID="{231B7608-C0DB-4B48-8F0D-98CE4C0FB4BC}" presName="sibTrans" presStyleLbl="sibTrans1D1" presStyleIdx="1" presStyleCnt="6"/>
      <dgm:spPr/>
    </dgm:pt>
    <dgm:pt modelId="{552F349E-333F-4900-B7B9-411EAEC65651}" type="pres">
      <dgm:prSet presAssocID="{12BA9589-0C03-4819-8CDF-D854F50080D6}" presName="node" presStyleLbl="node1" presStyleIdx="2" presStyleCnt="6" custRadScaleRad="105411" custRadScaleInc="-364">
        <dgm:presLayoutVars>
          <dgm:bulletEnabled val="1"/>
        </dgm:presLayoutVars>
      </dgm:prSet>
      <dgm:spPr/>
    </dgm:pt>
    <dgm:pt modelId="{DF987F48-AD6A-4992-8F51-5F5C4CB3B07B}" type="pres">
      <dgm:prSet presAssocID="{12BA9589-0C03-4819-8CDF-D854F50080D6}" presName="spNode" presStyleCnt="0"/>
      <dgm:spPr/>
    </dgm:pt>
    <dgm:pt modelId="{96724891-592C-4A93-9764-233120E371EE}" type="pres">
      <dgm:prSet presAssocID="{ABCACC24-CA21-4F36-BD5E-9B79B80A736A}" presName="sibTrans" presStyleLbl="sibTrans1D1" presStyleIdx="2" presStyleCnt="6"/>
      <dgm:spPr/>
    </dgm:pt>
    <dgm:pt modelId="{E56A55BB-7C0D-47D9-A690-E6B74B987B49}" type="pres">
      <dgm:prSet presAssocID="{3024BD17-D646-4107-B199-B5D05A744A86}" presName="node" presStyleLbl="node1" presStyleIdx="3" presStyleCnt="6" custScaleX="115477" custRadScaleRad="101691" custRadScaleInc="0">
        <dgm:presLayoutVars>
          <dgm:bulletEnabled val="1"/>
        </dgm:presLayoutVars>
      </dgm:prSet>
      <dgm:spPr/>
    </dgm:pt>
    <dgm:pt modelId="{F0ACC35D-3A1A-4F3D-B6B3-07AFA4A1C4C7}" type="pres">
      <dgm:prSet presAssocID="{3024BD17-D646-4107-B199-B5D05A744A86}" presName="spNode" presStyleCnt="0"/>
      <dgm:spPr/>
    </dgm:pt>
    <dgm:pt modelId="{788AC488-8A61-4559-8682-B2CA146C27F5}" type="pres">
      <dgm:prSet presAssocID="{64807E3A-EEA6-4A8D-B0D5-1F8B27024809}" presName="sibTrans" presStyleLbl="sibTrans1D1" presStyleIdx="3" presStyleCnt="6"/>
      <dgm:spPr/>
    </dgm:pt>
    <dgm:pt modelId="{DB3DC13E-A741-438E-91E4-6DB7349C9327}" type="pres">
      <dgm:prSet presAssocID="{36720E96-945C-4866-8C94-6D4209279D5F}" presName="node" presStyleLbl="node1" presStyleIdx="4" presStyleCnt="6" custRadScaleRad="105824" custRadScaleInc="-1569">
        <dgm:presLayoutVars>
          <dgm:bulletEnabled val="1"/>
        </dgm:presLayoutVars>
      </dgm:prSet>
      <dgm:spPr/>
    </dgm:pt>
    <dgm:pt modelId="{90EAB9E4-3C11-4157-9E31-D28A420CBA63}" type="pres">
      <dgm:prSet presAssocID="{36720E96-945C-4866-8C94-6D4209279D5F}" presName="spNode" presStyleCnt="0"/>
      <dgm:spPr/>
    </dgm:pt>
    <dgm:pt modelId="{CA55A68A-56D8-4D88-95ED-74FE0F533BD3}" type="pres">
      <dgm:prSet presAssocID="{A0396310-B56E-4996-9009-CF4D456F8619}" presName="sibTrans" presStyleLbl="sibTrans1D1" presStyleIdx="4" presStyleCnt="6"/>
      <dgm:spPr/>
    </dgm:pt>
    <dgm:pt modelId="{4553A437-8155-4698-BEBB-8C37E1FF5EF6}" type="pres">
      <dgm:prSet presAssocID="{78046D3F-948D-4D81-8C9F-A0503C5F38FA}" presName="node" presStyleLbl="node1" presStyleIdx="5" presStyleCnt="6" custRadScaleRad="102170" custRadScaleInc="-16506">
        <dgm:presLayoutVars>
          <dgm:bulletEnabled val="1"/>
        </dgm:presLayoutVars>
      </dgm:prSet>
      <dgm:spPr/>
    </dgm:pt>
    <dgm:pt modelId="{3B872611-73DC-4921-BBB5-9CB43C61CABB}" type="pres">
      <dgm:prSet presAssocID="{78046D3F-948D-4D81-8C9F-A0503C5F38FA}" presName="spNode" presStyleCnt="0"/>
      <dgm:spPr/>
    </dgm:pt>
    <dgm:pt modelId="{BDA60531-D67D-4CCE-81FB-2B527675F859}" type="pres">
      <dgm:prSet presAssocID="{BC982800-830B-4C4F-8246-39EB731CA2B8}" presName="sibTrans" presStyleLbl="sibTrans1D1" presStyleIdx="5" presStyleCnt="6"/>
      <dgm:spPr/>
    </dgm:pt>
  </dgm:ptLst>
  <dgm:cxnLst>
    <dgm:cxn modelId="{278CA80B-30B9-4BB6-BA32-A00181045E9F}" type="presOf" srcId="{ABCACC24-CA21-4F36-BD5E-9B79B80A736A}" destId="{96724891-592C-4A93-9764-233120E371EE}" srcOrd="0" destOrd="0" presId="urn:microsoft.com/office/officeart/2005/8/layout/cycle6#1"/>
    <dgm:cxn modelId="{ACBEA927-8BE7-40FB-92BA-C6CFF1CD289B}" type="presOf" srcId="{78046D3F-948D-4D81-8C9F-A0503C5F38FA}" destId="{4553A437-8155-4698-BEBB-8C37E1FF5EF6}" srcOrd="0" destOrd="0" presId="urn:microsoft.com/office/officeart/2005/8/layout/cycle6#1"/>
    <dgm:cxn modelId="{7F080231-EEB9-4B3F-982F-348FE2008B6B}" type="presOf" srcId="{36720E96-945C-4866-8C94-6D4209279D5F}" destId="{DB3DC13E-A741-438E-91E4-6DB7349C9327}" srcOrd="0" destOrd="0" presId="urn:microsoft.com/office/officeart/2005/8/layout/cycle6#1"/>
    <dgm:cxn modelId="{9D6B5C70-3F93-49C3-A16E-BBA2836080C8}" srcId="{29311DEF-1DF4-4801-8C73-BD5157D6C63D}" destId="{78046D3F-948D-4D81-8C9F-A0503C5F38FA}" srcOrd="5" destOrd="0" parTransId="{2D3122CD-F176-4698-86FC-002427BC5139}" sibTransId="{BC982800-830B-4C4F-8246-39EB731CA2B8}"/>
    <dgm:cxn modelId="{BD3DF050-EEBE-4F27-B3C0-1B081C5F0D6F}" srcId="{29311DEF-1DF4-4801-8C73-BD5157D6C63D}" destId="{12BA9589-0C03-4819-8CDF-D854F50080D6}" srcOrd="2" destOrd="0" parTransId="{EA9E1212-B07D-4381-B91B-6ACF2D7D2661}" sibTransId="{ABCACC24-CA21-4F36-BD5E-9B79B80A736A}"/>
    <dgm:cxn modelId="{584BEE51-B684-40FD-8C39-0DACB13CCE94}" srcId="{29311DEF-1DF4-4801-8C73-BD5157D6C63D}" destId="{25BDE3AF-E6A8-4ABB-8455-0BCD00758A4C}" srcOrd="1" destOrd="0" parTransId="{EEFF0DC0-EC6E-43CC-A209-21FA91E68DCA}" sibTransId="{231B7608-C0DB-4B48-8F0D-98CE4C0FB4BC}"/>
    <dgm:cxn modelId="{0B53D85A-24D4-4A7B-AB11-0AC1474D5625}" srcId="{29311DEF-1DF4-4801-8C73-BD5157D6C63D}" destId="{36720E96-945C-4866-8C94-6D4209279D5F}" srcOrd="4" destOrd="0" parTransId="{4A5D6955-6B35-47F3-AB66-C54AC7448841}" sibTransId="{A0396310-B56E-4996-9009-CF4D456F8619}"/>
    <dgm:cxn modelId="{6561F57B-F1D2-4820-9685-1A00F9AAF745}" type="presOf" srcId="{D56C3FEF-8543-491F-92AF-D4ADE3D82074}" destId="{44AC291D-2C9A-488E-B031-06003745DE23}" srcOrd="0" destOrd="0" presId="urn:microsoft.com/office/officeart/2005/8/layout/cycle6#1"/>
    <dgm:cxn modelId="{38657C7C-8BA7-45BF-9A76-3BF961AB5596}" srcId="{29311DEF-1DF4-4801-8C73-BD5157D6C63D}" destId="{F2BDB3EC-B2A5-42FD-BC13-C2627D769977}" srcOrd="0" destOrd="0" parTransId="{04FD99AD-B9BB-4DCD-B3F2-9E9032B9C5D2}" sibTransId="{D56C3FEF-8543-491F-92AF-D4ADE3D82074}"/>
    <dgm:cxn modelId="{5A46C58C-8C65-4F7F-99C6-A7E9F0DC5B50}" type="presOf" srcId="{231B7608-C0DB-4B48-8F0D-98CE4C0FB4BC}" destId="{5C8DE63B-1EF2-4294-8FE7-6A44A0B30DB1}" srcOrd="0" destOrd="0" presId="urn:microsoft.com/office/officeart/2005/8/layout/cycle6#1"/>
    <dgm:cxn modelId="{042E628E-693C-44FC-9743-91729818730E}" type="presOf" srcId="{A0396310-B56E-4996-9009-CF4D456F8619}" destId="{CA55A68A-56D8-4D88-95ED-74FE0F533BD3}" srcOrd="0" destOrd="0" presId="urn:microsoft.com/office/officeart/2005/8/layout/cycle6#1"/>
    <dgm:cxn modelId="{35AD4B91-4358-4024-9A68-5F0F48008055}" type="presOf" srcId="{BC982800-830B-4C4F-8246-39EB731CA2B8}" destId="{BDA60531-D67D-4CCE-81FB-2B527675F859}" srcOrd="0" destOrd="0" presId="urn:microsoft.com/office/officeart/2005/8/layout/cycle6#1"/>
    <dgm:cxn modelId="{48C40ACD-ED38-43BA-B02C-8819B42B7C6F}" type="presOf" srcId="{29311DEF-1DF4-4801-8C73-BD5157D6C63D}" destId="{C4901844-7FDB-43AC-AFF5-3C59570F6076}" srcOrd="0" destOrd="0" presId="urn:microsoft.com/office/officeart/2005/8/layout/cycle6#1"/>
    <dgm:cxn modelId="{680548D3-CA6C-411C-A859-AD7605ABA210}" type="presOf" srcId="{12BA9589-0C03-4819-8CDF-D854F50080D6}" destId="{552F349E-333F-4900-B7B9-411EAEC65651}" srcOrd="0" destOrd="0" presId="urn:microsoft.com/office/officeart/2005/8/layout/cycle6#1"/>
    <dgm:cxn modelId="{21222DD6-898B-42CA-802D-30B6A30F6B0F}" type="presOf" srcId="{25BDE3AF-E6A8-4ABB-8455-0BCD00758A4C}" destId="{2728BD49-6316-4435-8294-532ACE01F636}" srcOrd="0" destOrd="0" presId="urn:microsoft.com/office/officeart/2005/8/layout/cycle6#1"/>
    <dgm:cxn modelId="{E0AF33E1-91E5-4678-8F0C-98FBB488D57D}" type="presOf" srcId="{F2BDB3EC-B2A5-42FD-BC13-C2627D769977}" destId="{C2204AD4-84F9-4859-A11A-2402D1BF3FC9}" srcOrd="0" destOrd="0" presId="urn:microsoft.com/office/officeart/2005/8/layout/cycle6#1"/>
    <dgm:cxn modelId="{321220E7-2058-424F-89A7-5F6BD515E6AD}" type="presOf" srcId="{64807E3A-EEA6-4A8D-B0D5-1F8B27024809}" destId="{788AC488-8A61-4559-8682-B2CA146C27F5}" srcOrd="0" destOrd="0" presId="urn:microsoft.com/office/officeart/2005/8/layout/cycle6#1"/>
    <dgm:cxn modelId="{973E59EB-E61E-4BB2-B08C-68AAD99CBA13}" type="presOf" srcId="{3024BD17-D646-4107-B199-B5D05A744A86}" destId="{E56A55BB-7C0D-47D9-A690-E6B74B987B49}" srcOrd="0" destOrd="0" presId="urn:microsoft.com/office/officeart/2005/8/layout/cycle6#1"/>
    <dgm:cxn modelId="{A237A6F3-9FFD-4465-BD03-9D9666BBB054}" srcId="{29311DEF-1DF4-4801-8C73-BD5157D6C63D}" destId="{3024BD17-D646-4107-B199-B5D05A744A86}" srcOrd="3" destOrd="0" parTransId="{544D497D-ED60-4607-B736-FD66C55D84C8}" sibTransId="{64807E3A-EEA6-4A8D-B0D5-1F8B27024809}"/>
    <dgm:cxn modelId="{62584E9B-70D9-4635-85FA-86DD6DB3059C}" type="presParOf" srcId="{C4901844-7FDB-43AC-AFF5-3C59570F6076}" destId="{C2204AD4-84F9-4859-A11A-2402D1BF3FC9}" srcOrd="0" destOrd="0" presId="urn:microsoft.com/office/officeart/2005/8/layout/cycle6#1"/>
    <dgm:cxn modelId="{446B2AEE-C5FE-4E94-B232-B95865633001}" type="presParOf" srcId="{C4901844-7FDB-43AC-AFF5-3C59570F6076}" destId="{DC4B4563-31CE-42CE-9F39-BF6AA904EFFF}" srcOrd="1" destOrd="0" presId="urn:microsoft.com/office/officeart/2005/8/layout/cycle6#1"/>
    <dgm:cxn modelId="{E9046FCE-798B-482B-BAB0-0CF8549F8E05}" type="presParOf" srcId="{C4901844-7FDB-43AC-AFF5-3C59570F6076}" destId="{44AC291D-2C9A-488E-B031-06003745DE23}" srcOrd="2" destOrd="0" presId="urn:microsoft.com/office/officeart/2005/8/layout/cycle6#1"/>
    <dgm:cxn modelId="{0C02C37D-D6C0-4671-8B16-A5B54D102918}" type="presParOf" srcId="{C4901844-7FDB-43AC-AFF5-3C59570F6076}" destId="{2728BD49-6316-4435-8294-532ACE01F636}" srcOrd="3" destOrd="0" presId="urn:microsoft.com/office/officeart/2005/8/layout/cycle6#1"/>
    <dgm:cxn modelId="{E995C562-ACF4-4EF1-B45B-90272176605A}" type="presParOf" srcId="{C4901844-7FDB-43AC-AFF5-3C59570F6076}" destId="{3E0D9E8F-57E1-4E91-B79D-D83FF286B7DF}" srcOrd="4" destOrd="0" presId="urn:microsoft.com/office/officeart/2005/8/layout/cycle6#1"/>
    <dgm:cxn modelId="{84BA5566-2D4C-4FB9-B685-15BE4103B1A3}" type="presParOf" srcId="{C4901844-7FDB-43AC-AFF5-3C59570F6076}" destId="{5C8DE63B-1EF2-4294-8FE7-6A44A0B30DB1}" srcOrd="5" destOrd="0" presId="urn:microsoft.com/office/officeart/2005/8/layout/cycle6#1"/>
    <dgm:cxn modelId="{730CB87C-61E9-40C6-AFC3-7A33B8EF3E4D}" type="presParOf" srcId="{C4901844-7FDB-43AC-AFF5-3C59570F6076}" destId="{552F349E-333F-4900-B7B9-411EAEC65651}" srcOrd="6" destOrd="0" presId="urn:microsoft.com/office/officeart/2005/8/layout/cycle6#1"/>
    <dgm:cxn modelId="{CD3A3FAD-E207-424B-8478-5AB01705B05C}" type="presParOf" srcId="{C4901844-7FDB-43AC-AFF5-3C59570F6076}" destId="{DF987F48-AD6A-4992-8F51-5F5C4CB3B07B}" srcOrd="7" destOrd="0" presId="urn:microsoft.com/office/officeart/2005/8/layout/cycle6#1"/>
    <dgm:cxn modelId="{050D76C4-9489-475B-A5A7-E180418227B0}" type="presParOf" srcId="{C4901844-7FDB-43AC-AFF5-3C59570F6076}" destId="{96724891-592C-4A93-9764-233120E371EE}" srcOrd="8" destOrd="0" presId="urn:microsoft.com/office/officeart/2005/8/layout/cycle6#1"/>
    <dgm:cxn modelId="{95BD3A52-BD08-4504-A0F5-74ACC8D9F111}" type="presParOf" srcId="{C4901844-7FDB-43AC-AFF5-3C59570F6076}" destId="{E56A55BB-7C0D-47D9-A690-E6B74B987B49}" srcOrd="9" destOrd="0" presId="urn:microsoft.com/office/officeart/2005/8/layout/cycle6#1"/>
    <dgm:cxn modelId="{33EBB9EF-B3D5-42CD-AB1B-3A9D8D4AE227}" type="presParOf" srcId="{C4901844-7FDB-43AC-AFF5-3C59570F6076}" destId="{F0ACC35D-3A1A-4F3D-B6B3-07AFA4A1C4C7}" srcOrd="10" destOrd="0" presId="urn:microsoft.com/office/officeart/2005/8/layout/cycle6#1"/>
    <dgm:cxn modelId="{B3F681FC-22C7-4868-8512-B790ACC90C5F}" type="presParOf" srcId="{C4901844-7FDB-43AC-AFF5-3C59570F6076}" destId="{788AC488-8A61-4559-8682-B2CA146C27F5}" srcOrd="11" destOrd="0" presId="urn:microsoft.com/office/officeart/2005/8/layout/cycle6#1"/>
    <dgm:cxn modelId="{4451DE95-8182-4ACE-A443-23E76B437D47}" type="presParOf" srcId="{C4901844-7FDB-43AC-AFF5-3C59570F6076}" destId="{DB3DC13E-A741-438E-91E4-6DB7349C9327}" srcOrd="12" destOrd="0" presId="urn:microsoft.com/office/officeart/2005/8/layout/cycle6#1"/>
    <dgm:cxn modelId="{6B70980E-61B0-4F46-87CA-5C5B99B569CF}" type="presParOf" srcId="{C4901844-7FDB-43AC-AFF5-3C59570F6076}" destId="{90EAB9E4-3C11-4157-9E31-D28A420CBA63}" srcOrd="13" destOrd="0" presId="urn:microsoft.com/office/officeart/2005/8/layout/cycle6#1"/>
    <dgm:cxn modelId="{589FF7CF-E3EA-44F9-AD5B-D879C0FDDA3B}" type="presParOf" srcId="{C4901844-7FDB-43AC-AFF5-3C59570F6076}" destId="{CA55A68A-56D8-4D88-95ED-74FE0F533BD3}" srcOrd="14" destOrd="0" presId="urn:microsoft.com/office/officeart/2005/8/layout/cycle6#1"/>
    <dgm:cxn modelId="{6B24C220-F3F1-49FB-8253-A3FCB37048DA}" type="presParOf" srcId="{C4901844-7FDB-43AC-AFF5-3C59570F6076}" destId="{4553A437-8155-4698-BEBB-8C37E1FF5EF6}" srcOrd="15" destOrd="0" presId="urn:microsoft.com/office/officeart/2005/8/layout/cycle6#1"/>
    <dgm:cxn modelId="{B82D8126-35A0-4B15-AF3C-D26C2BA6EF62}" type="presParOf" srcId="{C4901844-7FDB-43AC-AFF5-3C59570F6076}" destId="{3B872611-73DC-4921-BBB5-9CB43C61CABB}" srcOrd="16" destOrd="0" presId="urn:microsoft.com/office/officeart/2005/8/layout/cycle6#1"/>
    <dgm:cxn modelId="{523D0CE1-1CF9-4523-A986-167453A057C1}" type="presParOf" srcId="{C4901844-7FDB-43AC-AFF5-3C59570F6076}" destId="{BDA60531-D67D-4CCE-81FB-2B527675F859}" srcOrd="17" destOrd="0" presId="urn:microsoft.com/office/officeart/2005/8/layout/cycle6#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2204AD4-84F9-4859-A11A-2402D1BF3FC9}">
      <dsp:nvSpPr>
        <dsp:cNvPr id="0" name=""/>
        <dsp:cNvSpPr/>
      </dsp:nvSpPr>
      <dsp:spPr bwMode="white">
        <a:xfrm>
          <a:off x="3221874" y="76790"/>
          <a:ext cx="1684250" cy="948035"/>
        </a:xfrm>
        <a:prstGeom prst="roundRect">
          <a:avLst/>
        </a:prstGeom>
        <a:solidFill>
          <a:srgbClr val="19213A"/>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altLang="en-US" sz="1800" b="0" kern="1200" dirty="0">
              <a:latin typeface="Times New Roman" panose="02020603050405020304" pitchFamily="18" charset="0"/>
              <a:cs typeface="Times New Roman" panose="02020603050405020304" pitchFamily="18" charset="0"/>
            </a:rPr>
            <a:t>Customizatio</a:t>
          </a:r>
          <a:r>
            <a:rPr lang="en-US" altLang="en-US" sz="1800" kern="1200" dirty="0">
              <a:latin typeface="Times New Roman" panose="02020603050405020304" pitchFamily="18" charset="0"/>
              <a:cs typeface="Times New Roman" panose="02020603050405020304" pitchFamily="18" charset="0"/>
            </a:rPr>
            <a:t>n</a:t>
          </a:r>
          <a:endParaRPr lang="zh-CN" altLang="en-US" sz="1800" kern="1200" dirty="0">
            <a:latin typeface="Times New Roman" panose="02020603050405020304" pitchFamily="18" charset="0"/>
            <a:cs typeface="Times New Roman" panose="02020603050405020304" pitchFamily="18" charset="0"/>
          </a:endParaRPr>
        </a:p>
      </dsp:txBody>
      <dsp:txXfrm>
        <a:off x="3268153" y="123069"/>
        <a:ext cx="1591692" cy="855477"/>
      </dsp:txXfrm>
    </dsp:sp>
    <dsp:sp modelId="{44AC291D-2C9A-488E-B031-06003745DE23}">
      <dsp:nvSpPr>
        <dsp:cNvPr id="0" name=""/>
        <dsp:cNvSpPr/>
      </dsp:nvSpPr>
      <dsp:spPr>
        <a:xfrm>
          <a:off x="2049499" y="632907"/>
          <a:ext cx="4465390" cy="4465390"/>
        </a:xfrm>
        <a:custGeom>
          <a:avLst/>
          <a:gdLst/>
          <a:ahLst/>
          <a:cxnLst/>
          <a:rect l="0" t="0" r="0" b="0"/>
          <a:pathLst>
            <a:path>
              <a:moveTo>
                <a:pt x="2866356" y="91807"/>
              </a:moveTo>
              <a:arcTo wR="2232695" hR="2232695" stAng="17189264" swAng="1544068"/>
            </a:path>
          </a:pathLst>
        </a:custGeom>
        <a:noFill/>
        <a:ln w="63500" cap="flat" cmpd="sng" algn="ctr">
          <a:solidFill>
            <a:schemeClr val="tx2">
              <a:lumMod val="50000"/>
              <a:lumOff val="50000"/>
            </a:schemeClr>
          </a:solidFill>
          <a:prstDash val="solid"/>
          <a:miter lim="800000"/>
        </a:ln>
        <a:effectLst/>
      </dsp:spPr>
      <dsp:style>
        <a:lnRef idx="1">
          <a:scrgbClr r="0" g="0" b="0"/>
        </a:lnRef>
        <a:fillRef idx="0">
          <a:scrgbClr r="0" g="0" b="0"/>
        </a:fillRef>
        <a:effectRef idx="0">
          <a:scrgbClr r="0" g="0" b="0"/>
        </a:effectRef>
        <a:fontRef idx="minor"/>
      </dsp:style>
    </dsp:sp>
    <dsp:sp modelId="{2728BD49-6316-4435-8294-532ACE01F636}">
      <dsp:nvSpPr>
        <dsp:cNvPr id="0" name=""/>
        <dsp:cNvSpPr/>
      </dsp:nvSpPr>
      <dsp:spPr bwMode="white">
        <a:xfrm>
          <a:off x="5376191" y="1219025"/>
          <a:ext cx="1458515" cy="948035"/>
        </a:xfrm>
        <a:prstGeom prst="roundRect">
          <a:avLst/>
        </a:prstGeom>
        <a:solidFill>
          <a:srgbClr val="19213A"/>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altLang="en-US" sz="2400" kern="1200" dirty="0">
              <a:latin typeface="Times New Roman" panose="02020603050405020304" pitchFamily="18" charset="0"/>
              <a:cs typeface="Times New Roman" panose="02020603050405020304" pitchFamily="18" charset="0"/>
            </a:rPr>
            <a:t>Service</a:t>
          </a:r>
          <a:endParaRPr lang="zh-CN" altLang="en-US" sz="1400" kern="1200" dirty="0">
            <a:latin typeface="Times New Roman" panose="02020603050405020304" pitchFamily="18" charset="0"/>
            <a:cs typeface="Times New Roman" panose="02020603050405020304" pitchFamily="18" charset="0"/>
          </a:endParaRPr>
        </a:p>
      </dsp:txBody>
      <dsp:txXfrm>
        <a:off x="5422470" y="1265304"/>
        <a:ext cx="1365957" cy="855477"/>
      </dsp:txXfrm>
    </dsp:sp>
    <dsp:sp modelId="{5C8DE63B-1EF2-4294-8FE7-6A44A0B30DB1}">
      <dsp:nvSpPr>
        <dsp:cNvPr id="0" name=""/>
        <dsp:cNvSpPr/>
      </dsp:nvSpPr>
      <dsp:spPr>
        <a:xfrm>
          <a:off x="1918522" y="610675"/>
          <a:ext cx="4465390" cy="4465390"/>
        </a:xfrm>
        <a:custGeom>
          <a:avLst/>
          <a:gdLst/>
          <a:ahLst/>
          <a:cxnLst/>
          <a:rect l="0" t="0" r="0" b="0"/>
          <a:pathLst>
            <a:path>
              <a:moveTo>
                <a:pt x="4364226" y="1568240"/>
              </a:moveTo>
              <a:arcTo wR="2232695" hR="2232695" stAng="20561182" swAng="1900956"/>
            </a:path>
          </a:pathLst>
        </a:custGeom>
        <a:noFill/>
        <a:ln w="63500" cap="flat" cmpd="sng" algn="ctr">
          <a:solidFill>
            <a:schemeClr val="tx2">
              <a:lumMod val="75000"/>
              <a:lumOff val="25000"/>
            </a:schemeClr>
          </a:solidFill>
          <a:prstDash val="solid"/>
          <a:miter lim="800000"/>
        </a:ln>
        <a:effectLst/>
      </dsp:spPr>
      <dsp:style>
        <a:lnRef idx="1">
          <a:scrgbClr r="0" g="0" b="0"/>
        </a:lnRef>
        <a:fillRef idx="0">
          <a:scrgbClr r="0" g="0" b="0"/>
        </a:fillRef>
        <a:effectRef idx="0">
          <a:scrgbClr r="0" g="0" b="0"/>
        </a:effectRef>
        <a:fontRef idx="minor"/>
      </dsp:style>
    </dsp:sp>
    <dsp:sp modelId="{552F349E-333F-4900-B7B9-411EAEC65651}">
      <dsp:nvSpPr>
        <dsp:cNvPr id="0" name=""/>
        <dsp:cNvSpPr/>
      </dsp:nvSpPr>
      <dsp:spPr bwMode="white">
        <a:xfrm>
          <a:off x="5374431" y="3409478"/>
          <a:ext cx="1458515" cy="948035"/>
        </a:xfrm>
        <a:prstGeom prst="roundRect">
          <a:avLst/>
        </a:prstGeom>
        <a:solidFill>
          <a:srgbClr val="19213A"/>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altLang="zh-CN" sz="2400" b="0" kern="1200"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Lato" charset="0"/>
            </a:rPr>
            <a:t>Realistic</a:t>
          </a:r>
          <a:endParaRPr lang="zh-CN" altLang="en-US" sz="1400" b="0" kern="1200" dirty="0"/>
        </a:p>
      </dsp:txBody>
      <dsp:txXfrm>
        <a:off x="5420710" y="3455757"/>
        <a:ext cx="1365957" cy="855477"/>
      </dsp:txXfrm>
    </dsp:sp>
    <dsp:sp modelId="{96724891-592C-4A93-9764-233120E371EE}">
      <dsp:nvSpPr>
        <dsp:cNvPr id="0" name=""/>
        <dsp:cNvSpPr/>
      </dsp:nvSpPr>
      <dsp:spPr>
        <a:xfrm>
          <a:off x="2109700" y="386901"/>
          <a:ext cx="4465390" cy="4465390"/>
        </a:xfrm>
        <a:custGeom>
          <a:avLst/>
          <a:gdLst/>
          <a:ahLst/>
          <a:cxnLst/>
          <a:rect l="0" t="0" r="0" b="0"/>
          <a:pathLst>
            <a:path>
              <a:moveTo>
                <a:pt x="3627010" y="3976487"/>
              </a:moveTo>
              <a:arcTo wR="2232695" hR="2232695" stAng="3081275" swAng="1426789"/>
            </a:path>
          </a:pathLst>
        </a:custGeom>
        <a:noFill/>
        <a:ln w="63500" cap="flat" cmpd="sng" algn="ctr">
          <a:solidFill>
            <a:schemeClr val="tx2">
              <a:lumMod val="75000"/>
              <a:lumOff val="25000"/>
            </a:schemeClr>
          </a:solidFill>
          <a:prstDash val="solid"/>
          <a:miter lim="800000"/>
        </a:ln>
        <a:effectLst/>
      </dsp:spPr>
      <dsp:style>
        <a:lnRef idx="1">
          <a:scrgbClr r="0" g="0" b="0"/>
        </a:lnRef>
        <a:fillRef idx="0">
          <a:scrgbClr r="0" g="0" b="0"/>
        </a:fillRef>
        <a:effectRef idx="0">
          <a:scrgbClr r="0" g="0" b="0"/>
        </a:effectRef>
        <a:fontRef idx="minor"/>
      </dsp:style>
    </dsp:sp>
    <dsp:sp modelId="{E56A55BB-7C0D-47D9-A690-E6B74B987B49}">
      <dsp:nvSpPr>
        <dsp:cNvPr id="0" name=""/>
        <dsp:cNvSpPr/>
      </dsp:nvSpPr>
      <dsp:spPr bwMode="white">
        <a:xfrm>
          <a:off x="3221874" y="4470631"/>
          <a:ext cx="1684250" cy="948035"/>
        </a:xfrm>
        <a:prstGeom prst="roundRect">
          <a:avLst/>
        </a:prstGeom>
        <a:solidFill>
          <a:srgbClr val="19213A"/>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altLang="en-US" sz="1800" kern="1200" dirty="0">
              <a:latin typeface="Times New Roman" panose="02020603050405020304" pitchFamily="18" charset="0"/>
              <a:cs typeface="Times New Roman" panose="02020603050405020304" pitchFamily="18" charset="0"/>
            </a:rPr>
            <a:t>Comprehensive</a:t>
          </a:r>
          <a:endParaRPr lang="zh-CN" altLang="en-US" sz="1800" kern="1200" dirty="0">
            <a:latin typeface="Times New Roman" panose="02020603050405020304" pitchFamily="18" charset="0"/>
            <a:cs typeface="Times New Roman" panose="02020603050405020304" pitchFamily="18" charset="0"/>
          </a:endParaRPr>
        </a:p>
      </dsp:txBody>
      <dsp:txXfrm>
        <a:off x="3268153" y="4516910"/>
        <a:ext cx="1591692" cy="855477"/>
      </dsp:txXfrm>
    </dsp:sp>
    <dsp:sp modelId="{788AC488-8A61-4559-8682-B2CA146C27F5}">
      <dsp:nvSpPr>
        <dsp:cNvPr id="0" name=""/>
        <dsp:cNvSpPr/>
      </dsp:nvSpPr>
      <dsp:spPr>
        <a:xfrm>
          <a:off x="1526351" y="380145"/>
          <a:ext cx="4465390" cy="4465390"/>
        </a:xfrm>
        <a:custGeom>
          <a:avLst/>
          <a:gdLst/>
          <a:ahLst/>
          <a:cxnLst/>
          <a:rect l="0" t="0" r="0" b="0"/>
          <a:pathLst>
            <a:path>
              <a:moveTo>
                <a:pt x="1686544" y="4397561"/>
              </a:moveTo>
              <a:arcTo wR="2232695" hR="2232695" stAng="6249545" swAng="1406997"/>
            </a:path>
          </a:pathLst>
        </a:custGeom>
        <a:noFill/>
        <a:ln w="63500" cap="flat" cmpd="sng" algn="ctr">
          <a:solidFill>
            <a:schemeClr val="tx2">
              <a:lumMod val="75000"/>
              <a:lumOff val="25000"/>
            </a:schemeClr>
          </a:solidFill>
          <a:prstDash val="solid"/>
          <a:miter lim="800000"/>
        </a:ln>
        <a:effectLst/>
      </dsp:spPr>
      <dsp:style>
        <a:lnRef idx="1">
          <a:scrgbClr r="0" g="0" b="0"/>
        </a:lnRef>
        <a:fillRef idx="0">
          <a:scrgbClr r="0" g="0" b="0"/>
        </a:fillRef>
        <a:effectRef idx="0">
          <a:scrgbClr r="0" g="0" b="0"/>
        </a:effectRef>
        <a:fontRef idx="minor"/>
      </dsp:style>
    </dsp:sp>
    <dsp:sp modelId="{DB3DC13E-A741-438E-91E4-6DB7349C9327}">
      <dsp:nvSpPr>
        <dsp:cNvPr id="0" name=""/>
        <dsp:cNvSpPr/>
      </dsp:nvSpPr>
      <dsp:spPr bwMode="white">
        <a:xfrm>
          <a:off x="1295061" y="3427868"/>
          <a:ext cx="1458515" cy="948035"/>
        </a:xfrm>
        <a:prstGeom prst="roundRect">
          <a:avLst/>
        </a:prstGeom>
        <a:solidFill>
          <a:srgbClr val="19213A"/>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altLang="zh-CN" sz="2400" b="0" kern="1200"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Lato" charset="0"/>
            </a:rPr>
            <a:t>Reliable</a:t>
          </a:r>
          <a:endParaRPr lang="zh-CN" altLang="en-US" sz="1400" b="0" kern="1200" dirty="0"/>
        </a:p>
      </dsp:txBody>
      <dsp:txXfrm>
        <a:off x="1341340" y="3474147"/>
        <a:ext cx="1365957" cy="855477"/>
      </dsp:txXfrm>
    </dsp:sp>
    <dsp:sp modelId="{CA55A68A-56D8-4D88-95ED-74FE0F533BD3}">
      <dsp:nvSpPr>
        <dsp:cNvPr id="0" name=""/>
        <dsp:cNvSpPr/>
      </dsp:nvSpPr>
      <dsp:spPr>
        <a:xfrm>
          <a:off x="1738659" y="623147"/>
          <a:ext cx="4465390" cy="4465390"/>
        </a:xfrm>
        <a:custGeom>
          <a:avLst/>
          <a:gdLst/>
          <a:ahLst/>
          <a:cxnLst/>
          <a:rect l="0" t="0" r="0" b="0"/>
          <a:pathLst>
            <a:path>
              <a:moveTo>
                <a:pt x="71302" y="2792435"/>
              </a:moveTo>
              <a:arcTo wR="2232695" hR="2232695" stAng="9928857" swAng="1943689"/>
            </a:path>
          </a:pathLst>
        </a:custGeom>
        <a:noFill/>
        <a:ln w="63500" cap="flat" cmpd="sng" algn="ctr">
          <a:solidFill>
            <a:schemeClr val="tx2">
              <a:lumMod val="75000"/>
              <a:lumOff val="25000"/>
            </a:schemeClr>
          </a:solidFill>
          <a:prstDash val="solid"/>
          <a:miter lim="800000"/>
        </a:ln>
        <a:effectLst/>
      </dsp:spPr>
      <dsp:style>
        <a:lnRef idx="1">
          <a:scrgbClr r="0" g="0" b="0"/>
        </a:lnRef>
        <a:fillRef idx="0">
          <a:scrgbClr r="0" g="0" b="0"/>
        </a:fillRef>
        <a:effectRef idx="0">
          <a:scrgbClr r="0" g="0" b="0"/>
        </a:effectRef>
        <a:fontRef idx="minor"/>
      </dsp:style>
    </dsp:sp>
    <dsp:sp modelId="{4553A437-8155-4698-BEBB-8C37E1FF5EF6}">
      <dsp:nvSpPr>
        <dsp:cNvPr id="0" name=""/>
        <dsp:cNvSpPr/>
      </dsp:nvSpPr>
      <dsp:spPr bwMode="white">
        <a:xfrm>
          <a:off x="1296811" y="1210397"/>
          <a:ext cx="1458515" cy="948035"/>
        </a:xfrm>
        <a:prstGeom prst="roundRect">
          <a:avLst/>
        </a:prstGeom>
        <a:solidFill>
          <a:srgbClr val="19213A"/>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altLang="zh-CN" sz="2400" b="0" kern="1200"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sym typeface="Lato" charset="0"/>
            </a:rPr>
            <a:t>Rigorous</a:t>
          </a:r>
          <a:endParaRPr lang="zh-CN" altLang="en-US" sz="1400" b="0" kern="1200" dirty="0"/>
        </a:p>
      </dsp:txBody>
      <dsp:txXfrm>
        <a:off x="1343090" y="1256676"/>
        <a:ext cx="1365957" cy="855477"/>
      </dsp:txXfrm>
    </dsp:sp>
    <dsp:sp modelId="{BDA60531-D67D-4CCE-81FB-2B527675F859}">
      <dsp:nvSpPr>
        <dsp:cNvPr id="0" name=""/>
        <dsp:cNvSpPr/>
      </dsp:nvSpPr>
      <dsp:spPr>
        <a:xfrm>
          <a:off x="1608787" y="634161"/>
          <a:ext cx="4465390" cy="4465390"/>
        </a:xfrm>
        <a:custGeom>
          <a:avLst/>
          <a:gdLst/>
          <a:ahLst/>
          <a:cxnLst/>
          <a:rect l="0" t="0" r="0" b="0"/>
          <a:pathLst>
            <a:path>
              <a:moveTo>
                <a:pt x="743140" y="569519"/>
              </a:moveTo>
              <a:arcTo wR="2232695" hR="2232695" stAng="13689126" swAng="1528692"/>
            </a:path>
          </a:pathLst>
        </a:custGeom>
        <a:noFill/>
        <a:ln w="63500" cap="flat" cmpd="sng" algn="ctr">
          <a:solidFill>
            <a:schemeClr val="tx2">
              <a:lumMod val="75000"/>
              <a:lumOff val="2500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cycle6#1">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endSty" val="noArr"/>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B0E08DE-F3AB-49EC-ABB3-5736AA734CF6}" type="datetimeFigureOut">
              <a:rPr lang="zh-CN" altLang="en-US" smtClean="0"/>
              <a:t>2024-05-30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7E69DDA-E7B3-4A34-AB31-F7D34949C12B}"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幻灯片图像占位符 1"/>
          <p:cNvSpPr>
            <a:spLocks noGrp="1" noRot="1" noChangeAspect="1" noTextEdit="1"/>
          </p:cNvSpPr>
          <p:nvPr>
            <p:ph type="sldImg"/>
          </p:nvPr>
        </p:nvSpPr>
        <p:spPr/>
      </p:sp>
      <p:sp>
        <p:nvSpPr>
          <p:cNvPr id="76803" name="备注占位符 2"/>
          <p:cNvSpPr>
            <a:spLocks noGrp="1"/>
          </p:cNvSpPr>
          <p:nvPr>
            <p:ph type="body" idx="1"/>
          </p:nvPr>
        </p:nvSpPr>
        <p:spPr bwMode="auto">
          <a:xfrm>
            <a:off x="685800" y="4343400"/>
            <a:ext cx="5486400" cy="41148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lang="zh-CN" altLang="en-US" dirty="0"/>
          </a:p>
        </p:txBody>
      </p:sp>
      <p:sp>
        <p:nvSpPr>
          <p:cNvPr id="76804" name="灯片编号占位符 3"/>
          <p:cNvSpPr>
            <a:spLocks noGrp="1"/>
          </p:cNvSpPr>
          <p:nvPr>
            <p:ph type="sldNum" sz="quarter" idx="5"/>
          </p:nvPr>
        </p:nvSpPr>
        <p:spPr>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defRPr/>
            </a:pPr>
            <a:fld id="{30E22D9F-DDA0-457A-83BD-47D201BFFD94}" type="slidenum">
              <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rPr>
              <a:t>7</a:t>
            </a:fld>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789DF796-A944-441F-8AC6-42CBC275A43C}"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29</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CF14063B-1D8C-42E0-A69F-E4314E3BFEBD}"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30</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789DF796-A944-441F-8AC6-42CBC275A43C}"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31</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789DF796-A944-441F-8AC6-42CBC275A43C}"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32</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789DF796-A944-441F-8AC6-42CBC275A43C}"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33</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zh-CN" sz="1800" dirty="0">
                <a:effectLst/>
                <a:ea typeface="等线" panose="02010600030101010101" pitchFamily="2" charset="-122"/>
                <a:cs typeface="Times New Roman" panose="02020603050405020304" pitchFamily="18" charset="0"/>
              </a:rPr>
              <a:t>这是全尺寸钻井模拟培训系统的实物照片</a:t>
            </a:r>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CF14063B-1D8C-42E0-A69F-E4314E3BFEBD}"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36</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CF14063B-1D8C-42E0-A69F-E4314E3BFEBD}"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37</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zh-CN" sz="1800" dirty="0">
                <a:effectLst/>
                <a:ea typeface="等线" panose="02010600030101010101" pitchFamily="2" charset="-122"/>
                <a:cs typeface="Times New Roman" panose="02020603050405020304" pitchFamily="18" charset="0"/>
              </a:rPr>
              <a:t>而我们研发的应急演练实操平台恰恰可以规避此类弊端，发挥智能化优势。</a:t>
            </a:r>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CF14063B-1D8C-42E0-A69F-E4314E3BFEBD}"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38</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CF14063B-1D8C-42E0-A69F-E4314E3BFEBD}"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40</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zh-CN" sz="1800" dirty="0">
                <a:effectLst/>
                <a:ea typeface="等线" panose="02010600030101010101" pitchFamily="2" charset="-122"/>
                <a:cs typeface="Times New Roman" panose="02020603050405020304" pitchFamily="18" charset="0"/>
              </a:rPr>
              <a:t>这是全尺寸钻井模拟培训系统的实物照片</a:t>
            </a:r>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CF14063B-1D8C-42E0-A69F-E4314E3BFEBD}"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45</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幻灯片图像占位符 1"/>
          <p:cNvSpPr>
            <a:spLocks noGrp="1" noRot="1" noChangeAspect="1" noTextEdit="1"/>
          </p:cNvSpPr>
          <p:nvPr>
            <p:ph type="sldImg"/>
          </p:nvPr>
        </p:nvSpPr>
        <p:spPr/>
      </p:sp>
      <p:sp>
        <p:nvSpPr>
          <p:cNvPr id="76803" name="备注占位符 2"/>
          <p:cNvSpPr>
            <a:spLocks noGrp="1"/>
          </p:cNvSpPr>
          <p:nvPr>
            <p:ph type="body" idx="1"/>
          </p:nvPr>
        </p:nvSpPr>
        <p:spPr bwMode="auto">
          <a:xfrm>
            <a:off x="685800" y="4343400"/>
            <a:ext cx="5486400" cy="41148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indent="0" algn="l" defTabSz="0" rtl="0" eaLnBrk="0" fontAlgn="base" latinLnBrk="0" hangingPunct="0">
              <a:lnSpc>
                <a:spcPct val="100000"/>
              </a:lnSpc>
              <a:spcBef>
                <a:spcPct val="30000"/>
              </a:spcBef>
              <a:spcAft>
                <a:spcPct val="0"/>
              </a:spcAft>
              <a:buClrTx/>
              <a:buSzTx/>
              <a:buFontTx/>
              <a:buNone/>
              <a:defRPr/>
            </a:pPr>
            <a:endParaRPr lang="zh-CN" altLang="en-US" dirty="0"/>
          </a:p>
        </p:txBody>
      </p:sp>
      <p:sp>
        <p:nvSpPr>
          <p:cNvPr id="76804" name="灯片编号占位符 3"/>
          <p:cNvSpPr>
            <a:spLocks noGrp="1"/>
          </p:cNvSpPr>
          <p:nvPr>
            <p:ph type="sldNum" sz="quarter" idx="5"/>
          </p:nvPr>
        </p:nvSpPr>
        <p:spPr>
          <a:noFill/>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defRPr/>
            </a:pPr>
            <a:fld id="{30E22D9F-DDA0-457A-83BD-47D201BFFD94}" type="slidenum">
              <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rPr>
              <a:t>8</a:t>
            </a:fld>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zh-CN" sz="1800" dirty="0">
                <a:effectLst/>
                <a:ea typeface="等线" panose="02010600030101010101" pitchFamily="2" charset="-122"/>
                <a:cs typeface="Times New Roman" panose="02020603050405020304" pitchFamily="18" charset="0"/>
              </a:rPr>
              <a:t>这是全尺寸钻井模拟培训系统的实物照片</a:t>
            </a:r>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CF14063B-1D8C-42E0-A69F-E4314E3BFEBD}"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46</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zh-CN" sz="1800" dirty="0">
                <a:effectLst/>
                <a:ea typeface="等线" panose="02010600030101010101" pitchFamily="2" charset="-122"/>
                <a:cs typeface="Times New Roman" panose="02020603050405020304" pitchFamily="18" charset="0"/>
              </a:rPr>
              <a:t>这是全尺寸钻井模拟培训系统的实物照片</a:t>
            </a:r>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CF14063B-1D8C-42E0-A69F-E4314E3BFEBD}"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47</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789DF796-A944-441F-8AC6-42CBC275A43C}"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49</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789DF796-A944-441F-8AC6-42CBC275A43C}"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50</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304800" algn="l"/>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789DF796-A944-441F-8AC6-42CBC275A43C}"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15</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304800" algn="l"/>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789DF796-A944-441F-8AC6-42CBC275A43C}"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17</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304800" algn="l"/>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789DF796-A944-441F-8AC6-42CBC275A43C}"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19</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304800" algn="l"/>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789DF796-A944-441F-8AC6-42CBC275A43C}"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20</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CF14063B-1D8C-42E0-A69F-E4314E3BFEBD}"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24</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CF14063B-1D8C-42E0-A69F-E4314E3BFEBD}"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26</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789DF796-A944-441F-8AC6-42CBC275A43C}" type="slidenum">
              <a:rPr kumimoji="0" lang="zh-CN" altLang="en-US" sz="1200" b="0" i="0" u="none" strike="noStrike" kern="1200" cap="none" spc="0" normalizeH="0" baseline="0" noProof="0" smtClean="0">
                <a:ln>
                  <a:noFill/>
                </a:ln>
                <a:solidFill>
                  <a:prstClr val="black"/>
                </a:solidFill>
                <a:effectLst/>
                <a:uLnTx/>
                <a:uFillTx/>
                <a:latin typeface="等线" panose="02010600030101010101" pitchFamily="2" charset="-122"/>
                <a:ea typeface="等线" panose="02010600030101010101" pitchFamily="2" charset="-122"/>
                <a:cs typeface="+mn-cs"/>
              </a:rPr>
              <a:t>28</a:t>
            </a:fld>
            <a:endParaRPr kumimoji="0" lang="zh-CN" altLang="en-US" sz="1200" b="0" i="0" u="none" strike="noStrike" kern="1200" cap="none" spc="0" normalizeH="0" baseline="0" noProof="0">
              <a:ln>
                <a:noFill/>
              </a:ln>
              <a:solidFill>
                <a:prstClr val="black"/>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tags" Target="../tags/tag10.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slideMaster" Target="../slideMasters/slideMaster2.xml"/><Relationship Id="rId5" Type="http://schemas.openxmlformats.org/officeDocument/2006/relationships/tags" Target="../tags/tag12.xml"/><Relationship Id="rId4" Type="http://schemas.openxmlformats.org/officeDocument/2006/relationships/tags" Target="../tags/tag11.xml"/></Relationships>
</file>

<file path=ppt/slideLayouts/_rels/slideLayout13.xml.rels><?xml version="1.0" encoding="UTF-8" standalone="yes"?>
<Relationships xmlns="http://schemas.openxmlformats.org/package/2006/relationships"><Relationship Id="rId3" Type="http://schemas.openxmlformats.org/officeDocument/2006/relationships/tags" Target="../tags/tag15.xml"/><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slideMaster" Target="../slideMasters/slideMaster2.xml"/><Relationship Id="rId5" Type="http://schemas.openxmlformats.org/officeDocument/2006/relationships/tags" Target="../tags/tag17.xml"/><Relationship Id="rId4" Type="http://schemas.openxmlformats.org/officeDocument/2006/relationships/tags" Target="../tags/tag16.xml"/></Relationships>
</file>

<file path=ppt/slideLayouts/_rels/slideLayout14.xml.rels><?xml version="1.0" encoding="UTF-8" standalone="yes"?>
<Relationships xmlns="http://schemas.openxmlformats.org/package/2006/relationships"><Relationship Id="rId3" Type="http://schemas.openxmlformats.org/officeDocument/2006/relationships/tags" Target="../tags/tag20.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slideMaster" Target="../slideMasters/slideMaster2.xml"/><Relationship Id="rId5" Type="http://schemas.openxmlformats.org/officeDocument/2006/relationships/tags" Target="../tags/tag22.xml"/><Relationship Id="rId4" Type="http://schemas.openxmlformats.org/officeDocument/2006/relationships/tags" Target="../tags/tag21.xml"/></Relationships>
</file>

<file path=ppt/slideLayouts/_rels/slideLayout15.xml.rels><?xml version="1.0" encoding="UTF-8" standalone="yes"?>
<Relationships xmlns="http://schemas.openxmlformats.org/package/2006/relationships"><Relationship Id="rId3" Type="http://schemas.openxmlformats.org/officeDocument/2006/relationships/tags" Target="../tags/tag25.xml"/><Relationship Id="rId7" Type="http://schemas.openxmlformats.org/officeDocument/2006/relationships/slideMaster" Target="../slideMasters/slideMaster2.xml"/><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tags" Target="../tags/tag28.xml"/><Relationship Id="rId5" Type="http://schemas.openxmlformats.org/officeDocument/2006/relationships/tags" Target="../tags/tag27.xml"/><Relationship Id="rId4" Type="http://schemas.openxmlformats.org/officeDocument/2006/relationships/tags" Target="../tags/tag26.xml"/></Relationships>
</file>

<file path=ppt/slideLayouts/_rels/slideLayout16.xml.rels><?xml version="1.0" encoding="UTF-8" standalone="yes"?>
<Relationships xmlns="http://schemas.openxmlformats.org/package/2006/relationships"><Relationship Id="rId8" Type="http://schemas.openxmlformats.org/officeDocument/2006/relationships/tags" Target="../tags/tag36.xml"/><Relationship Id="rId3" Type="http://schemas.openxmlformats.org/officeDocument/2006/relationships/tags" Target="../tags/tag31.xml"/><Relationship Id="rId7" Type="http://schemas.openxmlformats.org/officeDocument/2006/relationships/tags" Target="../tags/tag35.xml"/><Relationship Id="rId2" Type="http://schemas.openxmlformats.org/officeDocument/2006/relationships/tags" Target="../tags/tag30.xml"/><Relationship Id="rId1" Type="http://schemas.openxmlformats.org/officeDocument/2006/relationships/tags" Target="../tags/tag29.xml"/><Relationship Id="rId6" Type="http://schemas.openxmlformats.org/officeDocument/2006/relationships/tags" Target="../tags/tag34.xml"/><Relationship Id="rId5" Type="http://schemas.openxmlformats.org/officeDocument/2006/relationships/tags" Target="../tags/tag33.xml"/><Relationship Id="rId4" Type="http://schemas.openxmlformats.org/officeDocument/2006/relationships/tags" Target="../tags/tag32.xml"/><Relationship Id="rId9"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tags" Target="../tags/tag39.xml"/><Relationship Id="rId2" Type="http://schemas.openxmlformats.org/officeDocument/2006/relationships/tags" Target="../tags/tag38.xml"/><Relationship Id="rId1" Type="http://schemas.openxmlformats.org/officeDocument/2006/relationships/tags" Target="../tags/tag37.xml"/><Relationship Id="rId5" Type="http://schemas.openxmlformats.org/officeDocument/2006/relationships/slideMaster" Target="../slideMasters/slideMaster2.xml"/><Relationship Id="rId4" Type="http://schemas.openxmlformats.org/officeDocument/2006/relationships/tags" Target="../tags/tag40.xml"/></Relationships>
</file>

<file path=ppt/slideLayouts/_rels/slideLayout18.xml.rels><?xml version="1.0" encoding="UTF-8" standalone="yes"?>
<Relationships xmlns="http://schemas.openxmlformats.org/package/2006/relationships"><Relationship Id="rId3" Type="http://schemas.openxmlformats.org/officeDocument/2006/relationships/tags" Target="../tags/tag43.xml"/><Relationship Id="rId2" Type="http://schemas.openxmlformats.org/officeDocument/2006/relationships/tags" Target="../tags/tag42.xml"/><Relationship Id="rId1" Type="http://schemas.openxmlformats.org/officeDocument/2006/relationships/tags" Target="../tags/tag41.xml"/><Relationship Id="rId4"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tags" Target="../tags/tag46.xml"/><Relationship Id="rId7" Type="http://schemas.openxmlformats.org/officeDocument/2006/relationships/slideMaster" Target="../slideMasters/slideMaster2.xml"/><Relationship Id="rId2" Type="http://schemas.openxmlformats.org/officeDocument/2006/relationships/tags" Target="../tags/tag45.xml"/><Relationship Id="rId1" Type="http://schemas.openxmlformats.org/officeDocument/2006/relationships/tags" Target="../tags/tag44.xml"/><Relationship Id="rId6" Type="http://schemas.openxmlformats.org/officeDocument/2006/relationships/tags" Target="../tags/tag49.xml"/><Relationship Id="rId5" Type="http://schemas.openxmlformats.org/officeDocument/2006/relationships/tags" Target="../tags/tag48.xml"/><Relationship Id="rId4" Type="http://schemas.openxmlformats.org/officeDocument/2006/relationships/tags" Target="../tags/tag4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tags" Target="../tags/tag52.xml"/><Relationship Id="rId2" Type="http://schemas.openxmlformats.org/officeDocument/2006/relationships/tags" Target="../tags/tag51.xml"/><Relationship Id="rId1" Type="http://schemas.openxmlformats.org/officeDocument/2006/relationships/tags" Target="../tags/tag50.xml"/><Relationship Id="rId6" Type="http://schemas.openxmlformats.org/officeDocument/2006/relationships/slideMaster" Target="../slideMasters/slideMaster2.xml"/><Relationship Id="rId5" Type="http://schemas.openxmlformats.org/officeDocument/2006/relationships/tags" Target="../tags/tag54.xml"/><Relationship Id="rId4" Type="http://schemas.openxmlformats.org/officeDocument/2006/relationships/tags" Target="../tags/tag53.xml"/></Relationships>
</file>

<file path=ppt/slideLayouts/_rels/slideLayout21.xml.rels><?xml version="1.0" encoding="UTF-8" standalone="yes"?>
<Relationships xmlns="http://schemas.openxmlformats.org/package/2006/relationships"><Relationship Id="rId3" Type="http://schemas.openxmlformats.org/officeDocument/2006/relationships/tags" Target="../tags/tag57.xml"/><Relationship Id="rId2" Type="http://schemas.openxmlformats.org/officeDocument/2006/relationships/tags" Target="../tags/tag56.xml"/><Relationship Id="rId1" Type="http://schemas.openxmlformats.org/officeDocument/2006/relationships/tags" Target="../tags/tag55.xml"/><Relationship Id="rId5" Type="http://schemas.openxmlformats.org/officeDocument/2006/relationships/slideMaster" Target="../slideMasters/slideMaster2.xml"/><Relationship Id="rId4" Type="http://schemas.openxmlformats.org/officeDocument/2006/relationships/tags" Target="../tags/tag58.xml"/></Relationships>
</file>

<file path=ppt/slideLayouts/_rels/slideLayout22.xml.rels><?xml version="1.0" encoding="UTF-8" standalone="yes"?>
<Relationships xmlns="http://schemas.openxmlformats.org/package/2006/relationships"><Relationship Id="rId3" Type="http://schemas.openxmlformats.org/officeDocument/2006/relationships/tags" Target="../tags/tag61.xml"/><Relationship Id="rId2" Type="http://schemas.openxmlformats.org/officeDocument/2006/relationships/tags" Target="../tags/tag60.xml"/><Relationship Id="rId1" Type="http://schemas.openxmlformats.org/officeDocument/2006/relationships/tags" Target="../tags/tag59.xml"/><Relationship Id="rId6" Type="http://schemas.openxmlformats.org/officeDocument/2006/relationships/slideMaster" Target="../slideMasters/slideMaster2.xml"/><Relationship Id="rId5" Type="http://schemas.openxmlformats.org/officeDocument/2006/relationships/tags" Target="../tags/tag63.xml"/><Relationship Id="rId4" Type="http://schemas.openxmlformats.org/officeDocument/2006/relationships/tags" Target="../tags/tag6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D9EDD9C5-8F80-4982-B57B-F959C766CD46}" type="datetimeFigureOut">
              <a:rPr lang="zh-CN" altLang="en-US" smtClean="0"/>
              <a:t>2024-05-30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CC5DE8A-F0E8-406A-A29F-BDA473DAE87F}"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fld id="{D9EDD9C5-8F80-4982-B57B-F959C766CD46}" type="datetimeFigureOut">
              <a:rPr lang="zh-CN" altLang="en-US" smtClean="0"/>
              <a:t>2024-05-30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CC5DE8A-F0E8-406A-A29F-BDA473DAE87F}"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fld id="{D9EDD9C5-8F80-4982-B57B-F959C766CD46}" type="datetimeFigureOut">
              <a:rPr lang="zh-CN" altLang="en-US" smtClean="0"/>
              <a:t>2024-05-30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CC5DE8A-F0E8-406A-A29F-BDA473DAE87F}"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1"/>
            </p:custDataLst>
          </p:nvPr>
        </p:nvSpPr>
        <p:spPr>
          <a:xfrm>
            <a:off x="1198800" y="914400"/>
            <a:ext cx="9799200" cy="2570400"/>
          </a:xfrm>
        </p:spPr>
        <p:txBody>
          <a:bodyPr lIns="90000" tIns="46800" rIns="90000" bIns="46800" anchor="b" anchorCtr="0">
            <a:normAutofit/>
          </a:bodyPr>
          <a:lstStyle>
            <a:lvl1pPr algn="ctr">
              <a:defRPr sz="6000" b="1" i="0" spc="300" baseline="0">
                <a:solidFill>
                  <a:schemeClr val="tx1">
                    <a:lumMod val="85000"/>
                    <a:lumOff val="15000"/>
                  </a:schemeClr>
                </a:solidFill>
                <a:effectLst/>
              </a:defRPr>
            </a:lvl1pPr>
          </a:lstStyle>
          <a:p>
            <a:r>
              <a:rPr lang="zh-CN" altLang="en-US" dirty="0"/>
              <a:t>单击此处编辑标题</a:t>
            </a:r>
          </a:p>
        </p:txBody>
      </p:sp>
      <p:sp>
        <p:nvSpPr>
          <p:cNvPr id="3" name="副标题 2"/>
          <p:cNvSpPr>
            <a:spLocks noGrp="1"/>
          </p:cNvSpPr>
          <p:nvPr>
            <p:ph type="subTitle" idx="1" hasCustomPrompt="1"/>
            <p:custDataLst>
              <p:tags r:id="rId2"/>
            </p:custDataLst>
          </p:nvPr>
        </p:nvSpPr>
        <p:spPr>
          <a:xfrm>
            <a:off x="1198800" y="3560400"/>
            <a:ext cx="9799200" cy="1472400"/>
          </a:xfrm>
        </p:spPr>
        <p:txBody>
          <a:bodyPr lIns="90000" tIns="46800" rIns="90000" bIns="46800">
            <a:normAutofit/>
          </a:bodyPr>
          <a:lstStyle>
            <a:lvl1pPr marL="0" indent="0" algn="ctr" eaLnBrk="1" fontAlgn="auto" latinLnBrk="0" hangingPunct="1">
              <a:lnSpc>
                <a:spcPct val="110000"/>
              </a:lnSpc>
              <a:buNone/>
              <a:defRPr sz="2400" u="none" strike="noStrike" kern="1200" cap="none" spc="200" normalizeH="0" baseline="0">
                <a:solidFill>
                  <a:schemeClr val="tx1">
                    <a:lumMod val="65000"/>
                    <a:lumOff val="35000"/>
                  </a:schemeClr>
                </a:solidFill>
                <a:uFillTx/>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p>
        </p:txBody>
      </p:sp>
      <p:sp>
        <p:nvSpPr>
          <p:cNvPr id="16" name="日期占位符 15"/>
          <p:cNvSpPr>
            <a:spLocks noGrp="1"/>
          </p:cNvSpPr>
          <p:nvPr>
            <p:ph type="dt" sz="half" idx="10"/>
            <p:custDataLst>
              <p:tags r:id="rId3"/>
            </p:custDataLst>
          </p:nvPr>
        </p:nvSpPr>
        <p:spPr/>
        <p:txBody>
          <a:bodyPr/>
          <a:lstStyle/>
          <a:p>
            <a:fld id="{760FBDFE-C587-4B4C-A407-44438C67B59E}" type="datetimeFigureOut">
              <a:rPr lang="zh-CN" altLang="en-US" smtClean="0"/>
              <a:t>2024-05-30</a:t>
            </a:fld>
            <a:endParaRPr lang="zh-CN" altLang="en-US"/>
          </a:p>
        </p:txBody>
      </p:sp>
      <p:sp>
        <p:nvSpPr>
          <p:cNvPr id="17" name="页脚占位符 16"/>
          <p:cNvSpPr>
            <a:spLocks noGrp="1"/>
          </p:cNvSpPr>
          <p:nvPr>
            <p:ph type="ftr" sz="quarter" idx="11"/>
            <p:custDataLst>
              <p:tags r:id="rId4"/>
            </p:custDataLst>
          </p:nvPr>
        </p:nvSpPr>
        <p:spPr/>
        <p:txBody>
          <a:bodyPr/>
          <a:lstStyle/>
          <a:p>
            <a:endParaRPr lang="zh-CN" altLang="en-US" dirty="0"/>
          </a:p>
        </p:txBody>
      </p:sp>
      <p:sp>
        <p:nvSpPr>
          <p:cNvPr id="18" name="灯片编号占位符 17"/>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lvl1pPr marL="0" marR="0" algn="l" defTabSz="914400" rtl="0" eaLnBrk="1" fontAlgn="auto" latinLnBrk="0" hangingPunct="1">
              <a:lnSpc>
                <a:spcPct val="100000"/>
              </a:lnSpc>
              <a:buNone/>
              <a:defRPr kumimoji="0" lang="zh-CN" altLang="en-US" sz="3600" b="1" i="0" u="none" strike="noStrike" kern="1200" cap="none" spc="300" normalizeH="0" baseline="0" noProof="1" dirty="0">
                <a:solidFill>
                  <a:schemeClr val="tx1">
                    <a:lumMod val="85000"/>
                    <a:lumOff val="15000"/>
                  </a:schemeClr>
                </a:solidFill>
                <a:uFillTx/>
                <a:latin typeface="Arial" panose="020B0604020202020204" pitchFamily="34" charset="0"/>
                <a:ea typeface="微软雅黑" panose="020B0503020204020204" pitchFamily="34" charset="-122"/>
                <a:cs typeface="+mj-cs"/>
                <a:sym typeface="+mn-ea"/>
              </a:defRPr>
            </a:lvl1pPr>
          </a:lstStyle>
          <a:p>
            <a:pPr lvl="0"/>
            <a:r>
              <a:rPr dirty="0">
                <a:sym typeface="+mn-ea"/>
              </a:rPr>
              <a:t>单击此处编辑母版标题样式</a:t>
            </a:r>
          </a:p>
        </p:txBody>
      </p:sp>
      <p:sp>
        <p:nvSpPr>
          <p:cNvPr id="3" name="内容占位符 2"/>
          <p:cNvSpPr>
            <a:spLocks noGrp="1"/>
          </p:cNvSpPr>
          <p:nvPr>
            <p:ph idx="1"/>
            <p:custDataLst>
              <p:tags r:id="rId2"/>
            </p:custDataLst>
          </p:nvPr>
        </p:nvSpPr>
        <p:spPr>
          <a:xfrm>
            <a:off x="608400" y="1490400"/>
            <a:ext cx="10969200" cy="4759200"/>
          </a:xfrm>
        </p:spPr>
        <p:txBody>
          <a:bodyPr vert="horz" lIns="90000" tIns="46800" rIns="90000" bIns="4680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8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1pPr>
            <a:lvl2pPr marL="685800" marR="0" lvl="1"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2pPr>
            <a:lvl3pPr marL="1143000" marR="0" lvl="2" indent="-228600" algn="l" defTabSz="914400" rtl="0" eaLnBrk="1" fontAlgn="auto" latinLnBrk="0" hangingPunct="1">
              <a:lnSpc>
                <a:spcPct val="120000"/>
              </a:lnSpc>
              <a:spcBef>
                <a:spcPts val="0"/>
              </a:spcBef>
              <a:spcAft>
                <a:spcPts val="600"/>
              </a:spcAft>
              <a:buFont typeface="Arial" panose="020B0604020202020204" pitchFamily="34" charset="0"/>
              <a:buChar char="●"/>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3pPr>
            <a:lvl4pPr marL="1600200" marR="0" lvl="3" indent="-228600" algn="l" defTabSz="914400" rtl="0" eaLnBrk="1" fontAlgn="auto" latinLnBrk="0" hangingPunct="1">
              <a:lnSpc>
                <a:spcPct val="120000"/>
              </a:lnSpc>
              <a:spcBef>
                <a:spcPts val="0"/>
              </a:spcBef>
              <a:spcAft>
                <a:spcPts val="300"/>
              </a:spcAft>
              <a:buFont typeface="Wingdings" panose="05000000000000000000" charset="0"/>
              <a:buChar char=""/>
              <a:defRPr kumimoji="0" lang="zh-CN" altLang="en-US" sz="14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4pPr>
            <a:lvl5pPr marL="2057400" marR="0" lvl="4" indent="-228600" algn="l" defTabSz="914400" rtl="0" eaLnBrk="1" fontAlgn="auto" latinLnBrk="0" hangingPunct="1">
              <a:lnSpc>
                <a:spcPct val="120000"/>
              </a:lnSpc>
              <a:spcBef>
                <a:spcPts val="0"/>
              </a:spcBef>
              <a:spcAft>
                <a:spcPts val="300"/>
              </a:spcAft>
              <a:buFont typeface="Arial" panose="020B0604020202020204" pitchFamily="34" charset="0"/>
              <a:buChar char="•"/>
              <a:defRPr kumimoji="0" lang="zh-CN" altLang="en-US" sz="14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5pPr>
            <a:lvl6pPr marL="2286000" indent="0">
              <a:buNone/>
              <a:defRPr/>
            </a:lvl6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2024-05-30</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title" hasCustomPrompt="1"/>
            <p:custDataLst>
              <p:tags r:id="rId1"/>
            </p:custDataLst>
          </p:nvPr>
        </p:nvSpPr>
        <p:spPr>
          <a:xfrm>
            <a:off x="1990800" y="3848400"/>
            <a:ext cx="7768800" cy="766800"/>
          </a:xfrm>
        </p:spPr>
        <p:txBody>
          <a:bodyPr lIns="90000" tIns="46800" rIns="90000" bIns="46800" anchor="b" anchorCtr="0">
            <a:normAutofit/>
          </a:bodyPr>
          <a:lstStyle>
            <a:lvl1pPr>
              <a:defRPr sz="4400" b="1" i="0" u="none" strike="noStrike" kern="1200" cap="none" spc="300" normalizeH="0" baseline="0">
                <a:solidFill>
                  <a:schemeClr val="tx1">
                    <a:lumMod val="85000"/>
                    <a:lumOff val="15000"/>
                  </a:schemeClr>
                </a:solidFill>
                <a:effectLst/>
                <a:uFillTx/>
              </a:defRPr>
            </a:lvl1pPr>
          </a:lstStyle>
          <a:p>
            <a:r>
              <a:rPr lang="zh-CN" altLang="en-US" dirty="0"/>
              <a:t>单击此处编辑标题</a:t>
            </a:r>
          </a:p>
        </p:txBody>
      </p:sp>
      <p:sp>
        <p:nvSpPr>
          <p:cNvPr id="3" name="文本占位符 2"/>
          <p:cNvSpPr>
            <a:spLocks noGrp="1"/>
          </p:cNvSpPr>
          <p:nvPr>
            <p:ph type="body" idx="1" hasCustomPrompt="1"/>
            <p:custDataLst>
              <p:tags r:id="rId2"/>
            </p:custDataLst>
          </p:nvPr>
        </p:nvSpPr>
        <p:spPr>
          <a:xfrm>
            <a:off x="1990800" y="4615200"/>
            <a:ext cx="7768800" cy="867600"/>
          </a:xfrm>
        </p:spPr>
        <p:txBody>
          <a:bodyPr lIns="90000" tIns="46800" rIns="90000" bIns="46800">
            <a:normAutofit/>
          </a:bodyPr>
          <a:lstStyle>
            <a:lvl1pPr marL="0" indent="0" eaLnBrk="1" fontAlgn="auto" latinLnBrk="0" hangingPunct="1">
              <a:lnSpc>
                <a:spcPct val="130000"/>
              </a:lnSpc>
              <a:buNone/>
              <a:defRPr kumimoji="0" lang="zh-CN" altLang="en-US" sz="1800" b="0" i="0" u="none" strike="noStrike" kern="1200" cap="none" spc="150" normalizeH="0" baseline="0" noProof="1">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单击此处编辑文本</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2024-05-30</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lvl1pPr marL="0" marR="0" lvl="0" algn="l" defTabSz="914400" rtl="0" eaLnBrk="1" fontAlgn="auto" latinLnBrk="0" hangingPunct="1">
              <a:lnSpc>
                <a:spcPct val="100000"/>
              </a:lnSpc>
              <a:buNone/>
              <a:defRPr kumimoji="0" lang="zh-CN" altLang="en-US" sz="3600" b="1" i="0" u="none" strike="noStrike" kern="1200" cap="none" spc="300" normalizeH="0" baseline="0" noProof="1" dirty="0">
                <a:solidFill>
                  <a:schemeClr val="tx1">
                    <a:lumMod val="85000"/>
                    <a:lumOff val="15000"/>
                  </a:schemeClr>
                </a:solidFill>
                <a:uFillTx/>
                <a:latin typeface="Arial" panose="020B0604020202020204" pitchFamily="34" charset="0"/>
                <a:ea typeface="微软雅黑" panose="020B0503020204020204" pitchFamily="34" charset="-122"/>
                <a:cs typeface="+mj-cs"/>
                <a:sym typeface="+mn-ea"/>
              </a:defRPr>
            </a:lvl1pPr>
          </a:lstStyle>
          <a:p>
            <a:pPr lvl="0"/>
            <a:r>
              <a:rPr dirty="0">
                <a:sym typeface="+mn-ea"/>
              </a:rPr>
              <a:t>单击此处编辑母版标题样式</a:t>
            </a:r>
          </a:p>
        </p:txBody>
      </p:sp>
      <p:sp>
        <p:nvSpPr>
          <p:cNvPr id="3" name="内容占位符 2"/>
          <p:cNvSpPr>
            <a:spLocks noGrp="1"/>
          </p:cNvSpPr>
          <p:nvPr>
            <p:ph sz="half" idx="1"/>
            <p:custDataLst>
              <p:tags r:id="rId2"/>
            </p:custDataLst>
          </p:nvPr>
        </p:nvSpPr>
        <p:spPr>
          <a:xfrm>
            <a:off x="608400" y="1501200"/>
            <a:ext cx="5176800" cy="4748400"/>
          </a:xfrm>
        </p:spPr>
        <p:txBody>
          <a:bodyPr vert="horz" lIns="90000" tIns="46800" rIns="90000" bIns="46800" rtlCol="0">
            <a:normAutofit/>
          </a:bodyPr>
          <a:lstStyle>
            <a:lvl1pPr marL="228600" marR="0" lvl="0" indent="-228600" algn="l" defTabSz="914400" rtl="0" eaLnBrk="1" fontAlgn="auto" latinLnBrk="0" hangingPunct="1">
              <a:lnSpc>
                <a:spcPct val="130000"/>
              </a:lnSpc>
              <a:spcBef>
                <a:spcPts val="0"/>
              </a:spcBef>
              <a:spcAft>
                <a:spcPts val="600"/>
              </a:spcAft>
              <a:buFont typeface="Arial" panose="020B0604020202020204" pitchFamily="34" charset="0"/>
              <a:buChar char="●"/>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1pPr>
            <a:lvl2pPr marL="685800" marR="0" lvl="1"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2pPr>
            <a:lvl3pPr marL="1143000" marR="0" lvl="2" indent="-228600" algn="l" defTabSz="914400" rtl="0" eaLnBrk="1" fontAlgn="auto" latinLnBrk="0" hangingPunct="1">
              <a:lnSpc>
                <a:spcPct val="120000"/>
              </a:lnSpc>
              <a:spcBef>
                <a:spcPts val="0"/>
              </a:spcBef>
              <a:spcAft>
                <a:spcPts val="600"/>
              </a:spcAft>
              <a:buFont typeface="Arial" panose="020B0604020202020204" pitchFamily="34" charset="0"/>
              <a:buChar char="●"/>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3pPr>
            <a:lvl4pPr marL="1600200" marR="0" lvl="3" indent="-228600" algn="l" defTabSz="914400" rtl="0" eaLnBrk="1" fontAlgn="auto" latinLnBrk="0" hangingPunct="1">
              <a:lnSpc>
                <a:spcPct val="120000"/>
              </a:lnSpc>
              <a:spcBef>
                <a:spcPts val="0"/>
              </a:spcBef>
              <a:spcAft>
                <a:spcPts val="300"/>
              </a:spcAft>
              <a:buFont typeface="Wingdings" panose="05000000000000000000" charset="0"/>
              <a:buChar char=""/>
              <a:defRPr kumimoji="0" lang="zh-CN" altLang="en-US" sz="14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4pPr>
            <a:lvl5pPr marL="2057400" marR="0" lvl="4" indent="-228600" algn="l" defTabSz="914400" rtl="0" eaLnBrk="1" fontAlgn="auto" latinLnBrk="0" hangingPunct="1">
              <a:lnSpc>
                <a:spcPct val="120000"/>
              </a:lnSpc>
              <a:spcBef>
                <a:spcPts val="0"/>
              </a:spcBef>
              <a:spcAft>
                <a:spcPts val="300"/>
              </a:spcAft>
              <a:buFont typeface="Arial" panose="020B0604020202020204" pitchFamily="34" charset="0"/>
              <a:buChar char="•"/>
              <a:defRPr kumimoji="0" lang="zh-CN" altLang="en-US" sz="14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内容占位符 3"/>
          <p:cNvSpPr>
            <a:spLocks noGrp="1"/>
          </p:cNvSpPr>
          <p:nvPr>
            <p:ph sz="half" idx="2"/>
            <p:custDataLst>
              <p:tags r:id="rId3"/>
            </p:custDataLst>
          </p:nvPr>
        </p:nvSpPr>
        <p:spPr>
          <a:xfrm>
            <a:off x="6411600" y="1501200"/>
            <a:ext cx="5176800" cy="4748400"/>
          </a:xfrm>
        </p:spPr>
        <p:txBody>
          <a:bodyPr lIns="90000" tIns="46800" rIns="90000" bIns="46800">
            <a:normAutofit/>
          </a:bodyPr>
          <a:lstStyle>
            <a:lvl1pPr marL="228600" indent="-228600" eaLnBrk="1" fontAlgn="auto" latinLnBrk="0" hangingPunct="1">
              <a:lnSpc>
                <a:spcPct val="130000"/>
              </a:lnSpc>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latin typeface="Arial" panose="020B0604020202020204" pitchFamily="34" charset="0"/>
                <a:ea typeface="微软雅黑" panose="020B0503020204020204" pitchFamily="34" charset="-122"/>
              </a:defRPr>
            </a:lvl1pPr>
            <a:lvl2pPr marL="685800" indent="-228600" defTabSz="914400" eaLnBrk="1" fontAlgn="auto" latinLnBrk="0" hangingPunct="1">
              <a:lnSpc>
                <a:spcPct val="120000"/>
              </a:lnSpc>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latin typeface="Arial" panose="020B0604020202020204" pitchFamily="34" charset="0"/>
                <a:ea typeface="微软雅黑" panose="020B0503020204020204" pitchFamily="34" charset="-122"/>
              </a:defRPr>
            </a:lvl2pPr>
            <a:lvl3pPr marL="1143000" indent="-228600" eaLnBrk="1" fontAlgn="auto" latinLnBrk="0" hangingPunct="1">
              <a:lnSpc>
                <a:spcPct val="120000"/>
              </a:lnSpc>
              <a:buFont typeface="Arial" panose="020B0604020202020204" pitchFamily="34" charset="0"/>
              <a:buChar char="●"/>
              <a:defRPr sz="1600" u="none" strike="noStrike" kern="1200" cap="none" spc="150" normalizeH="0" baseline="0">
                <a:solidFill>
                  <a:schemeClr val="tx1">
                    <a:lumMod val="65000"/>
                    <a:lumOff val="35000"/>
                  </a:schemeClr>
                </a:solidFill>
                <a:latin typeface="Arial" panose="020B0604020202020204" pitchFamily="34" charset="0"/>
                <a:ea typeface="微软雅黑" panose="020B0503020204020204" pitchFamily="34" charset="-122"/>
              </a:defRPr>
            </a:lvl3pPr>
            <a:lvl4pPr marL="1600200" indent="-228600" eaLnBrk="1" fontAlgn="auto" latinLnBrk="0" hangingPunct="1">
              <a:lnSpc>
                <a:spcPct val="120000"/>
              </a:lnSpc>
              <a:buFont typeface="Wingdings" panose="05000000000000000000" charset="0"/>
              <a:buChar char=""/>
              <a:defRPr sz="1400" u="none" strike="noStrike" kern="1200" cap="none" spc="150" normalizeH="0" baseline="0">
                <a:solidFill>
                  <a:schemeClr val="tx1">
                    <a:lumMod val="65000"/>
                    <a:lumOff val="35000"/>
                  </a:schemeClr>
                </a:solidFill>
                <a:latin typeface="Arial" panose="020B0604020202020204" pitchFamily="34" charset="0"/>
                <a:ea typeface="微软雅黑" panose="020B0503020204020204" pitchFamily="34" charset="-122"/>
              </a:defRPr>
            </a:lvl4pPr>
            <a:lvl5pPr eaLnBrk="1" fontAlgn="auto" latinLnBrk="0" hangingPunct="1">
              <a:lnSpc>
                <a:spcPct val="120000"/>
              </a:lnSpc>
              <a:defRPr sz="1400" u="none" strike="noStrike" kern="1200" cap="none" spc="150" normalizeH="0">
                <a:solidFill>
                  <a:schemeClr val="tx1">
                    <a:lumMod val="65000"/>
                    <a:lumOff val="35000"/>
                  </a:schemeClr>
                </a:solidFill>
                <a:latin typeface="Arial" panose="020B0604020202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custDataLst>
              <p:tags r:id="rId4"/>
            </p:custDataLst>
          </p:nvPr>
        </p:nvSpPr>
        <p:spPr/>
        <p:txBody>
          <a:bodyPr/>
          <a:lstStyle/>
          <a:p>
            <a:fld id="{760FBDFE-C587-4B4C-A407-44438C67B59E}" type="datetimeFigureOut">
              <a:rPr lang="zh-CN" altLang="en-US" smtClean="0"/>
              <a:t>2024-05-30</a:t>
            </a:fld>
            <a:endParaRPr lang="zh-CN" altLang="en-US"/>
          </a:p>
        </p:txBody>
      </p:sp>
      <p:sp>
        <p:nvSpPr>
          <p:cNvPr id="6" name="页脚占位符 5"/>
          <p:cNvSpPr>
            <a:spLocks noGrp="1"/>
          </p:cNvSpPr>
          <p:nvPr>
            <p:ph type="ftr" sz="quarter" idx="11"/>
            <p:custDataLst>
              <p:tags r:id="rId5"/>
            </p:custDataLst>
          </p:nvPr>
        </p:nvSpPr>
        <p:spPr/>
        <p:txBody>
          <a:bodyPr/>
          <a:lstStyle/>
          <a:p>
            <a:endParaRPr lang="zh-CN" altLang="en-US"/>
          </a:p>
        </p:txBody>
      </p:sp>
      <p:sp>
        <p:nvSpPr>
          <p:cNvPr id="7" name="灯片编号占位符 6"/>
          <p:cNvSpPr>
            <a:spLocks noGrp="1"/>
          </p:cNvSpPr>
          <p:nvPr>
            <p:ph type="sldNum" sz="quarter" idx="12"/>
            <p:custDataLst>
              <p:tags r:id="rId6"/>
            </p:custDataLst>
          </p:nvPr>
        </p:nvSpPr>
        <p:spPr/>
        <p:txBody>
          <a:bodyPr/>
          <a:lstStyle/>
          <a:p>
            <a:fld id="{49AE70B2-8BF9-45C0-BB95-33D1B9D3A854}" type="slidenum">
              <a:rPr lang="zh-CN" altLang="en-US" smtClean="0"/>
              <a:t>‹#›</a:t>
            </a:fld>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lvl1pPr marL="0" marR="0" lvl="0" algn="l" defTabSz="914400" rtl="0" eaLnBrk="1" fontAlgn="auto" latinLnBrk="0" hangingPunct="1">
              <a:lnSpc>
                <a:spcPct val="100000"/>
              </a:lnSpc>
              <a:buNone/>
              <a:defRPr kumimoji="0" lang="zh-CN" altLang="en-US" sz="3600" b="1" i="0" u="none" strike="noStrike" kern="1200" cap="none" spc="300" normalizeH="0" baseline="0" noProof="1" dirty="0">
                <a:solidFill>
                  <a:schemeClr val="tx1">
                    <a:lumMod val="85000"/>
                    <a:lumOff val="15000"/>
                  </a:schemeClr>
                </a:solidFill>
                <a:uFillTx/>
                <a:latin typeface="Arial" panose="020B0604020202020204" pitchFamily="34" charset="0"/>
                <a:ea typeface="微软雅黑" panose="020B0503020204020204" pitchFamily="34" charset="-122"/>
                <a:cs typeface="+mj-cs"/>
                <a:sym typeface="+mn-ea"/>
              </a:defRPr>
            </a:lvl1pPr>
          </a:lstStyle>
          <a:p>
            <a:pPr lvl="0"/>
            <a:r>
              <a:rPr dirty="0">
                <a:sym typeface="+mn-ea"/>
              </a:rPr>
              <a:t>单击此处编辑母版标题样式</a:t>
            </a:r>
          </a:p>
        </p:txBody>
      </p:sp>
      <p:sp>
        <p:nvSpPr>
          <p:cNvPr id="3" name="文本占位符 2"/>
          <p:cNvSpPr>
            <a:spLocks noGrp="1"/>
          </p:cNvSpPr>
          <p:nvPr>
            <p:ph type="body" idx="1" hasCustomPrompt="1"/>
            <p:custDataLst>
              <p:tags r:id="rId2"/>
            </p:custDataLst>
          </p:nvPr>
        </p:nvSpPr>
        <p:spPr>
          <a:xfrm>
            <a:off x="608400" y="1429200"/>
            <a:ext cx="5342400" cy="381600"/>
          </a:xfrm>
        </p:spPr>
        <p:txBody>
          <a:bodyPr lIns="101600" tIns="38100" rIns="76200" bIns="38100" anchor="t" anchorCtr="0">
            <a:normAutofit/>
          </a:bodyPr>
          <a:lstStyle>
            <a:lvl1pPr marL="0" indent="0" eaLnBrk="1" fontAlgn="auto" latinLnBrk="0" hangingPunct="1">
              <a:lnSpc>
                <a:spcPct val="100000"/>
              </a:lnSpc>
              <a:spcAft>
                <a:spcPts val="0"/>
              </a:spcAft>
              <a:buNone/>
              <a:defRPr sz="2000" b="1" u="none" strike="noStrike" kern="1200" cap="none" spc="200" normalizeH="0" baseline="0">
                <a:solidFill>
                  <a:schemeClr val="tx1">
                    <a:lumMod val="75000"/>
                    <a:lumOff val="25000"/>
                  </a:schemeClr>
                </a:solidFill>
                <a:uFillTx/>
                <a:latin typeface="Arial" panose="020B0604020202020204" pitchFamily="34" charset="0"/>
                <a:ea typeface="微软雅黑" panose="020B0503020204020204" pitchFamily="34" charset="-122"/>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p>
        </p:txBody>
      </p:sp>
      <p:sp>
        <p:nvSpPr>
          <p:cNvPr id="4" name="内容占位符 3"/>
          <p:cNvSpPr>
            <a:spLocks noGrp="1"/>
          </p:cNvSpPr>
          <p:nvPr>
            <p:ph sz="half" idx="2"/>
            <p:custDataLst>
              <p:tags r:id="rId3"/>
            </p:custDataLst>
          </p:nvPr>
        </p:nvSpPr>
        <p:spPr>
          <a:xfrm>
            <a:off x="608400" y="1854000"/>
            <a:ext cx="5342400" cy="4395600"/>
          </a:xfrm>
        </p:spPr>
        <p:txBody>
          <a:bodyPr vert="horz" lIns="101600" tIns="0" rIns="82550" bIns="0" rtlCol="0">
            <a:normAutofit/>
          </a:bodyPr>
          <a:lstStyle>
            <a:lvl1pPr marL="228600" marR="0" lvl="0" indent="-228600" algn="l" defTabSz="914400" rtl="0" eaLnBrk="1" fontAlgn="auto" latinLnBrk="0" hangingPunct="1">
              <a:lnSpc>
                <a:spcPct val="130000"/>
              </a:lnSpc>
              <a:spcBef>
                <a:spcPts val="0"/>
              </a:spcBef>
              <a:spcAft>
                <a:spcPts val="600"/>
              </a:spcAft>
              <a:buFont typeface="Arial" panose="020B0604020202020204" pitchFamily="34" charset="0"/>
              <a:buChar char="●"/>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1pPr>
            <a:lvl2pPr marL="685800" marR="0" lvl="1"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2pPr>
            <a:lvl3pPr marL="1143000" marR="0" lvl="2" indent="-228600" algn="l" defTabSz="914400" rtl="0" eaLnBrk="1" fontAlgn="auto" latinLnBrk="0" hangingPunct="1">
              <a:lnSpc>
                <a:spcPct val="120000"/>
              </a:lnSpc>
              <a:spcBef>
                <a:spcPts val="0"/>
              </a:spcBef>
              <a:spcAft>
                <a:spcPts val="600"/>
              </a:spcAft>
              <a:buFont typeface="Arial" panose="020B0604020202020204" pitchFamily="34" charset="0"/>
              <a:buChar char="●"/>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3pPr>
            <a:lvl4pPr marL="1600200" marR="0" lvl="3" indent="-228600" algn="l" defTabSz="914400" rtl="0" eaLnBrk="1" fontAlgn="auto" latinLnBrk="0" hangingPunct="1">
              <a:lnSpc>
                <a:spcPct val="120000"/>
              </a:lnSpc>
              <a:spcBef>
                <a:spcPts val="0"/>
              </a:spcBef>
              <a:spcAft>
                <a:spcPts val="300"/>
              </a:spcAft>
              <a:buFont typeface="Wingdings" panose="05000000000000000000" charset="0"/>
              <a:buChar char=""/>
              <a:defRPr kumimoji="0" lang="zh-CN" altLang="en-US" sz="14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4pPr>
            <a:lvl5pPr marL="2057400" marR="0" lvl="4" indent="-228600" algn="l" defTabSz="914400" rtl="0" eaLnBrk="1" fontAlgn="auto" latinLnBrk="0" hangingPunct="1">
              <a:lnSpc>
                <a:spcPct val="120000"/>
              </a:lnSpc>
              <a:spcBef>
                <a:spcPts val="0"/>
              </a:spcBef>
              <a:spcAft>
                <a:spcPts val="300"/>
              </a:spcAft>
              <a:buFont typeface="Arial" panose="020B0604020202020204" pitchFamily="34" charset="0"/>
              <a:buChar char="•"/>
              <a:defRPr kumimoji="0" lang="zh-CN" altLang="en-US" sz="14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5" name="文本占位符 4"/>
          <p:cNvSpPr>
            <a:spLocks noGrp="1"/>
          </p:cNvSpPr>
          <p:nvPr>
            <p:ph type="body" sz="quarter" idx="3" hasCustomPrompt="1"/>
            <p:custDataLst>
              <p:tags r:id="rId4"/>
            </p:custDataLst>
          </p:nvPr>
        </p:nvSpPr>
        <p:spPr>
          <a:xfrm>
            <a:off x="6235750" y="1421729"/>
            <a:ext cx="5342400" cy="381600"/>
          </a:xfrm>
        </p:spPr>
        <p:txBody>
          <a:bodyPr vert="horz" lIns="101600" tIns="38100" rIns="76200" bIns="38100" rtlCol="0" anchor="t" anchorCtr="0">
            <a:norm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2000" b="1" i="0" u="none" strike="noStrike" kern="1200" cap="none" spc="200" normalizeH="0" baseline="0" noProof="1" dirty="0">
                <a:solidFill>
                  <a:schemeClr val="tx1">
                    <a:lumMod val="75000"/>
                    <a:lumOff val="25000"/>
                  </a:schemeClr>
                </a:solidFill>
                <a:uFillTx/>
                <a:latin typeface="Arial" panose="020B0604020202020204" pitchFamily="34" charset="0"/>
                <a:ea typeface="微软雅黑" panose="020B0503020204020204" pitchFamily="34" charset="-122"/>
                <a:cs typeface="+mn-cs"/>
                <a:sym typeface="+mn-ea"/>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a:sym typeface="+mn-ea"/>
              </a:rPr>
              <a:t>单击此处编辑文本</a:t>
            </a:r>
          </a:p>
        </p:txBody>
      </p:sp>
      <p:sp>
        <p:nvSpPr>
          <p:cNvPr id="6" name="内容占位符 5"/>
          <p:cNvSpPr>
            <a:spLocks noGrp="1"/>
          </p:cNvSpPr>
          <p:nvPr>
            <p:ph sz="quarter" idx="4"/>
            <p:custDataLst>
              <p:tags r:id="rId5"/>
            </p:custDataLst>
          </p:nvPr>
        </p:nvSpPr>
        <p:spPr>
          <a:xfrm>
            <a:off x="6235750" y="1854000"/>
            <a:ext cx="5342400" cy="4395600"/>
          </a:xfrm>
        </p:spPr>
        <p:txBody>
          <a:bodyPr vert="horz" lIns="101600" tIns="0" rIns="82550" bIns="0" rtlCol="0">
            <a:normAutofit/>
          </a:bodyPr>
          <a:lstStyle>
            <a:lvl1pPr marL="228600" marR="0" lvl="0" indent="-228600" algn="l" defTabSz="914400" rtl="0" eaLnBrk="1" fontAlgn="auto" latinLnBrk="0" hangingPunct="1">
              <a:lnSpc>
                <a:spcPct val="130000"/>
              </a:lnSpc>
              <a:spcBef>
                <a:spcPts val="0"/>
              </a:spcBef>
              <a:spcAft>
                <a:spcPts val="600"/>
              </a:spcAft>
              <a:buFont typeface="Arial" panose="020B0604020202020204" pitchFamily="34" charset="0"/>
              <a:buChar char="●"/>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1pPr>
            <a:lvl2pPr marL="685800" marR="0" lvl="1"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2pPr>
            <a:lvl3pPr marL="1143000" marR="0" lvl="2" indent="-228600" algn="l" defTabSz="914400" rtl="0" eaLnBrk="1" fontAlgn="auto" latinLnBrk="0" hangingPunct="1">
              <a:lnSpc>
                <a:spcPct val="120000"/>
              </a:lnSpc>
              <a:spcBef>
                <a:spcPts val="0"/>
              </a:spcBef>
              <a:spcAft>
                <a:spcPts val="600"/>
              </a:spcAft>
              <a:buFont typeface="Arial" panose="020B0604020202020204" pitchFamily="34" charset="0"/>
              <a:buChar char="●"/>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3pPr>
            <a:lvl4pPr marL="1600200" marR="0" lvl="3" indent="-228600" algn="l" defTabSz="914400" rtl="0" eaLnBrk="1" fontAlgn="auto" latinLnBrk="0" hangingPunct="1">
              <a:lnSpc>
                <a:spcPct val="120000"/>
              </a:lnSpc>
              <a:spcBef>
                <a:spcPts val="0"/>
              </a:spcBef>
              <a:spcAft>
                <a:spcPts val="300"/>
              </a:spcAft>
              <a:buFont typeface="Wingdings" panose="05000000000000000000" charset="0"/>
              <a:buChar char=""/>
              <a:defRPr kumimoji="0" lang="zh-CN" altLang="en-US" sz="14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4pPr>
            <a:lvl5pPr marL="2057400" marR="0" lvl="4" indent="-228600" algn="l" defTabSz="914400" rtl="0" eaLnBrk="1" fontAlgn="auto" latinLnBrk="0" hangingPunct="1">
              <a:lnSpc>
                <a:spcPct val="120000"/>
              </a:lnSpc>
              <a:spcBef>
                <a:spcPts val="0"/>
              </a:spcBef>
              <a:spcAft>
                <a:spcPts val="300"/>
              </a:spcAft>
              <a:buFont typeface="Arial" panose="020B0604020202020204" pitchFamily="34" charset="0"/>
              <a:buChar char="•"/>
              <a:defRPr kumimoji="0" lang="zh-CN" altLang="en-US" sz="14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7" name="日期占位符 6"/>
          <p:cNvSpPr>
            <a:spLocks noGrp="1"/>
          </p:cNvSpPr>
          <p:nvPr>
            <p:ph type="dt" sz="half" idx="10"/>
            <p:custDataLst>
              <p:tags r:id="rId6"/>
            </p:custDataLst>
          </p:nvPr>
        </p:nvSpPr>
        <p:spPr/>
        <p:txBody>
          <a:bodyPr/>
          <a:lstStyle/>
          <a:p>
            <a:fld id="{760FBDFE-C587-4B4C-A407-44438C67B59E}" type="datetimeFigureOut">
              <a:rPr lang="zh-CN" altLang="en-US" smtClean="0"/>
              <a:t>2024-05-30</a:t>
            </a:fld>
            <a:endParaRPr lang="zh-CN" altLang="en-US"/>
          </a:p>
        </p:txBody>
      </p:sp>
      <p:sp>
        <p:nvSpPr>
          <p:cNvPr id="8" name="页脚占位符 7"/>
          <p:cNvSpPr>
            <a:spLocks noGrp="1"/>
          </p:cNvSpPr>
          <p:nvPr>
            <p:ph type="ftr" sz="quarter" idx="11"/>
            <p:custDataLst>
              <p:tags r:id="rId7"/>
            </p:custDataLst>
          </p:nvPr>
        </p:nvSpPr>
        <p:spPr/>
        <p:txBody>
          <a:bodyPr/>
          <a:lstStyle/>
          <a:p>
            <a:endParaRPr lang="zh-CN" altLang="en-US"/>
          </a:p>
        </p:txBody>
      </p:sp>
      <p:sp>
        <p:nvSpPr>
          <p:cNvPr id="9" name="灯片编号占位符 8"/>
          <p:cNvSpPr>
            <a:spLocks noGrp="1"/>
          </p:cNvSpPr>
          <p:nvPr>
            <p:ph type="sldNum" sz="quarter" idx="12"/>
            <p:custDataLst>
              <p:tags r:id="rId8"/>
            </p:custDataLst>
          </p:nvPr>
        </p:nvSpPr>
        <p:spPr/>
        <p:txBody>
          <a:bodyPr/>
          <a:lstStyle/>
          <a:p>
            <a:fld id="{49AE70B2-8BF9-45C0-BB95-33D1B9D3A854}" type="slidenum">
              <a:rPr lang="zh-CN" altLang="en-US" smtClean="0"/>
              <a:t>‹#›</a:t>
            </a:fld>
            <a:endParaRPr lang="zh-CN" alt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8400" y="608400"/>
            <a:ext cx="10969200" cy="705600"/>
          </a:xfrm>
        </p:spPr>
        <p:txBody>
          <a:bodyPr vert="horz" lIns="90000" tIns="46800" rIns="90000" bIns="46800" rtlCol="0" anchor="ctr" anchorCtr="0">
            <a:normAutofit/>
          </a:bodyPr>
          <a:lstStyle>
            <a:lvl1pPr marL="0" marR="0" lvl="0" algn="l" defTabSz="914400" rtl="0" eaLnBrk="1" fontAlgn="auto" latinLnBrk="0" hangingPunct="1">
              <a:lnSpc>
                <a:spcPct val="100000"/>
              </a:lnSpc>
              <a:buNone/>
              <a:defRPr kumimoji="0" lang="zh-CN" altLang="en-US" sz="3600" b="1" i="0" u="none" strike="noStrike" kern="1200" cap="none" spc="300" normalizeH="0" baseline="0" noProof="1" dirty="0">
                <a:solidFill>
                  <a:schemeClr val="tx1">
                    <a:lumMod val="85000"/>
                    <a:lumOff val="15000"/>
                  </a:schemeClr>
                </a:solidFill>
                <a:uFillTx/>
                <a:latin typeface="Arial" panose="020B0604020202020204" pitchFamily="34" charset="0"/>
                <a:ea typeface="微软雅黑" panose="020B0503020204020204" pitchFamily="34" charset="-122"/>
                <a:cs typeface="+mj-cs"/>
                <a:sym typeface="+mn-ea"/>
              </a:defRPr>
            </a:lvl1pPr>
          </a:lstStyle>
          <a:p>
            <a:pPr lvl="0"/>
            <a:r>
              <a:rPr>
                <a:sym typeface="+mn-ea"/>
              </a:rPr>
              <a:t>单击此处编辑母版标题样式</a:t>
            </a:r>
          </a:p>
        </p:txBody>
      </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t>2024-05-30</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t>‹#›</a:t>
            </a:fld>
            <a:endParaRPr lang="zh-CN"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bg>
      <p:bgPr>
        <a:solidFill>
          <a:srgbClr val="FFFFFF"/>
        </a:solidFill>
        <a:effectLst/>
      </p:bgPr>
    </p:bg>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1"/>
            </p:custDataLst>
          </p:nvPr>
        </p:nvSpPr>
        <p:spPr/>
        <p:txBody>
          <a:bodyPr/>
          <a:lstStyle/>
          <a:p>
            <a:fld id="{760FBDFE-C587-4B4C-A407-44438C67B59E}" type="datetimeFigureOut">
              <a:rPr lang="zh-CN" altLang="en-US" smtClean="0"/>
              <a:t>2024-05-30</a:t>
            </a:fld>
            <a:endParaRPr lang="zh-CN" altLang="en-US"/>
          </a:p>
        </p:txBody>
      </p:sp>
      <p:sp>
        <p:nvSpPr>
          <p:cNvPr id="3" name="页脚占位符 2"/>
          <p:cNvSpPr>
            <a:spLocks noGrp="1"/>
          </p:cNvSpPr>
          <p:nvPr>
            <p:ph type="ftr" sz="quarter" idx="11"/>
            <p:custDataLst>
              <p:tags r:id="rId2"/>
            </p:custDataLst>
          </p:nvPr>
        </p:nvSpPr>
        <p:spPr/>
        <p:txBody>
          <a:bodyPr/>
          <a:lstStyle/>
          <a:p>
            <a:endParaRPr lang="zh-CN" altLang="en-US"/>
          </a:p>
        </p:txBody>
      </p:sp>
      <p:sp>
        <p:nvSpPr>
          <p:cNvPr id="4" name="灯片编号占位符 3"/>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图片与标题">
    <p:bg>
      <p:bgPr>
        <a:solidFill>
          <a:srgbClr val="FFFFFF"/>
        </a:solidFill>
        <a:effectLst/>
      </p:bgPr>
    </p:bg>
    <p:spTree>
      <p:nvGrpSpPr>
        <p:cNvPr id="1" name=""/>
        <p:cNvGrpSpPr/>
        <p:nvPr/>
      </p:nvGrpSpPr>
      <p:grpSpPr>
        <a:xfrm>
          <a:off x="0" y="0"/>
          <a:ext cx="0" cy="0"/>
          <a:chOff x="0" y="0"/>
          <a:chExt cx="0" cy="0"/>
        </a:xfrm>
      </p:grpSpPr>
      <p:sp>
        <p:nvSpPr>
          <p:cNvPr id="3" name="图片占位符 2"/>
          <p:cNvSpPr>
            <a:spLocks noGrp="1"/>
          </p:cNvSpPr>
          <p:nvPr>
            <p:ph type="pic" idx="1"/>
            <p:custDataLst>
              <p:tags r:id="rId1"/>
            </p:custDataLst>
          </p:nvPr>
        </p:nvSpPr>
        <p:spPr>
          <a:xfrm>
            <a:off x="608400" y="1555200"/>
            <a:ext cx="5233077" cy="4608000"/>
          </a:xfrm>
        </p:spPr>
        <p:txBody>
          <a:bodyPr vert="horz" lIns="90000" tIns="46800" rIns="90000" bIns="46800" rtlCol="0">
            <a:norm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600" b="0" i="0" u="none" strike="noStrike" kern="1200" cap="none" spc="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2"/>
            </p:custDataLst>
          </p:nvPr>
        </p:nvSpPr>
        <p:spPr>
          <a:xfrm>
            <a:off x="6350400" y="1555200"/>
            <a:ext cx="5227200" cy="4608000"/>
          </a:xfrm>
        </p:spPr>
        <p:txBody>
          <a:bodyPr vert="horz" lIns="90000" tIns="46800" rIns="90000" bIns="46800" rtlCol="0">
            <a:normAutofit/>
          </a:bodyPr>
          <a:lstStyle>
            <a:lvl1pPr marL="0" marR="0" lvl="0" indent="0" algn="l" defTabSz="914400" rtl="0" eaLnBrk="1" fontAlgn="auto" latinLnBrk="0" hangingPunct="1">
              <a:lnSpc>
                <a:spcPct val="130000"/>
              </a:lnSpc>
              <a:spcBef>
                <a:spcPts val="0"/>
              </a:spcBef>
              <a:spcAft>
                <a:spcPts val="600"/>
              </a:spcAft>
              <a:buFont typeface="Arial" panose="020B0604020202020204" pitchFamily="34" charset="0"/>
              <a:buNone/>
              <a:defRPr kumimoji="0" lang="zh-CN" altLang="en-US" sz="1600" b="0" i="0" u="none" strike="noStrike" kern="1200" cap="none" spc="150" normalizeH="0" baseline="0" noProof="1" dirty="0">
                <a:solidFill>
                  <a:schemeClr val="tx1">
                    <a:lumMod val="65000"/>
                    <a:lumOff val="35000"/>
                  </a:schemeClr>
                </a:solidFill>
                <a:uFillTx/>
                <a:latin typeface="Arial" panose="020B0604020202020204" pitchFamily="34" charset="0"/>
                <a:ea typeface="微软雅黑" panose="020B0503020204020204" pitchFamily="34" charset="-122"/>
                <a:cs typeface="+mn-cs"/>
                <a:sym typeface="+mn-ea"/>
              </a:defRPr>
            </a:lvl1pPr>
            <a:lvl2pPr marL="457200" indent="0" defTabSz="914400" eaLnBrk="1" fontAlgn="auto" latinLnBrk="0" hangingPunct="1">
              <a:buFont typeface="Arial" panose="020B0604020202020204" pitchFamily="34" charset="0"/>
              <a:buNone/>
              <a:tabLst>
                <a:tab pos="1609725" algn="l"/>
                <a:tab pos="1609725" algn="l"/>
                <a:tab pos="1609725" algn="l"/>
                <a:tab pos="1609725" algn="l"/>
              </a:tabLst>
              <a:defRPr u="none" strike="noStrike" kern="1200" cap="none" spc="150" normalizeH="0">
                <a:solidFill>
                  <a:schemeClr val="tx1">
                    <a:lumMod val="65000"/>
                    <a:lumOff val="35000"/>
                  </a:schemeClr>
                </a:solidFill>
                <a:uFillTx/>
                <a:latin typeface="Arial" panose="020B0604020202020204" pitchFamily="34" charset="0"/>
                <a:ea typeface="微软雅黑" panose="020B0503020204020204" pitchFamily="34" charset="-122"/>
              </a:defRPr>
            </a:lvl2pPr>
            <a:lvl3pPr eaLnBrk="1" fontAlgn="auto" latinLnBrk="0" hangingPunct="1">
              <a:buFont typeface="Arial" panose="020B0604020202020204" pitchFamily="34" charset="0"/>
              <a:buChar char="●"/>
              <a:defRPr u="none" strike="noStrike" kern="1200" cap="none" spc="150" normalizeH="0">
                <a:solidFill>
                  <a:schemeClr val="tx1">
                    <a:lumMod val="65000"/>
                    <a:lumOff val="35000"/>
                  </a:schemeClr>
                </a:solidFill>
                <a:uFillTx/>
                <a:latin typeface="Arial" panose="020B0604020202020204" pitchFamily="34" charset="0"/>
                <a:ea typeface="微软雅黑" panose="020B0503020204020204" pitchFamily="34" charset="-122"/>
              </a:defRPr>
            </a:lvl3pPr>
            <a:lvl4pPr eaLnBrk="1" fontAlgn="auto" latinLnBrk="0" hangingPunct="1">
              <a:defRPr u="none" strike="noStrike" kern="1200" cap="none" spc="150" normalizeH="0">
                <a:solidFill>
                  <a:schemeClr val="tx1">
                    <a:lumMod val="65000"/>
                    <a:lumOff val="35000"/>
                  </a:schemeClr>
                </a:solidFill>
                <a:uFillTx/>
                <a:latin typeface="Arial" panose="020B0604020202020204" pitchFamily="34" charset="0"/>
                <a:ea typeface="微软雅黑" panose="020B0503020204020204" pitchFamily="34" charset="-122"/>
              </a:defRPr>
            </a:lvl4pPr>
            <a:lvl5pPr eaLnBrk="1" fontAlgn="auto" latinLnBrk="0" hangingPunct="1">
              <a:defRPr u="none" strike="noStrike" kern="1200" cap="none" spc="150" normalizeH="0">
                <a:solidFill>
                  <a:schemeClr val="tx1">
                    <a:lumMod val="65000"/>
                    <a:lumOff val="35000"/>
                  </a:schemeClr>
                </a:solidFill>
                <a:uFillTx/>
                <a:latin typeface="Arial" panose="020B0604020202020204" pitchFamily="34" charset="0"/>
                <a:ea typeface="微软雅黑" panose="020B0503020204020204" pitchFamily="34" charset="-122"/>
              </a:defRPr>
            </a:lvl5pPr>
          </a:lstStyle>
          <a:p>
            <a:pPr lvl="0"/>
            <a:r>
              <a:rPr dirty="0">
                <a:sym typeface="+mn-ea"/>
              </a:rPr>
              <a:t>单击此处编辑母版文本样式</a:t>
            </a:r>
          </a:p>
        </p:txBody>
      </p:sp>
      <p:sp>
        <p:nvSpPr>
          <p:cNvPr id="5" name="日期占位符 4"/>
          <p:cNvSpPr>
            <a:spLocks noGrp="1"/>
          </p:cNvSpPr>
          <p:nvPr>
            <p:ph type="dt" sz="half" idx="10"/>
            <p:custDataLst>
              <p:tags r:id="rId3"/>
            </p:custDataLst>
          </p:nvPr>
        </p:nvSpPr>
        <p:spPr/>
        <p:txBody>
          <a:bodyPr/>
          <a:lstStyle/>
          <a:p>
            <a:fld id="{9EFD9D74-47D9-4702-A33C-335B63B48DBF}" type="datetimeFigureOut">
              <a:rPr lang="zh-CN" altLang="en-US" smtClean="0"/>
              <a:t>2024-05-30</a:t>
            </a:fld>
            <a:endParaRPr lang="zh-CN" altLang="en-US" dirty="0"/>
          </a:p>
        </p:txBody>
      </p:sp>
      <p:sp>
        <p:nvSpPr>
          <p:cNvPr id="6" name="页脚占位符 5"/>
          <p:cNvSpPr>
            <a:spLocks noGrp="1"/>
          </p:cNvSpPr>
          <p:nvPr>
            <p:ph type="ftr" sz="quarter" idx="11"/>
            <p:custDataLst>
              <p:tags r:id="rId4"/>
            </p:custDataLst>
          </p:nvPr>
        </p:nvSpPr>
        <p:spPr/>
        <p:txBody>
          <a:bodyPr/>
          <a:lstStyle/>
          <a:p>
            <a:endParaRPr lang="zh-CN" altLang="en-US" dirty="0"/>
          </a:p>
        </p:txBody>
      </p:sp>
      <p:sp>
        <p:nvSpPr>
          <p:cNvPr id="7" name="灯片编号占位符 6"/>
          <p:cNvSpPr>
            <a:spLocks noGrp="1"/>
          </p:cNvSpPr>
          <p:nvPr>
            <p:ph type="sldNum" sz="quarter" idx="12"/>
            <p:custDataLst>
              <p:tags r:id="rId5"/>
            </p:custDataLst>
          </p:nvPr>
        </p:nvSpPr>
        <p:spPr/>
        <p:txBody>
          <a:bodyPr/>
          <a:lstStyle/>
          <a:p>
            <a:fld id="{FABC47A4-756D-490B-A52F-7D9E2C9FC05F}" type="slidenum">
              <a:rPr lang="zh-CN" altLang="en-US" smtClean="0"/>
              <a:t>‹#›</a:t>
            </a:fld>
            <a:endParaRPr lang="zh-CN" altLang="en-US"/>
          </a:p>
        </p:txBody>
      </p:sp>
      <p:sp>
        <p:nvSpPr>
          <p:cNvPr id="9" name="标题 8"/>
          <p:cNvSpPr>
            <a:spLocks noGrp="1"/>
          </p:cNvSpPr>
          <p:nvPr>
            <p:ph type="title"/>
            <p:custDataLst>
              <p:tags r:id="rId6"/>
            </p:custDataLst>
          </p:nvPr>
        </p:nvSpPr>
        <p:spPr/>
        <p:txBody>
          <a:bodyPr/>
          <a:lstStyle>
            <a:lvl1pPr>
              <a:defRPr baseline="0"/>
            </a:lvl1pPr>
          </a:lstStyle>
          <a:p>
            <a:r>
              <a:rPr lang="zh-CN" altLang="en-US"/>
              <a:t>单击此处编辑母版标题样式</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fld id="{D9EDD9C5-8F80-4982-B57B-F959C766CD46}" type="datetimeFigureOut">
              <a:rPr lang="zh-CN" altLang="en-US" smtClean="0"/>
              <a:t>2024-05-30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CC5DE8A-F0E8-406A-A29F-BDA473DAE87F}" type="slidenum">
              <a:rPr lang="zh-CN" altLang="en-US" smtClean="0"/>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竖排标题与文本">
    <p:bg>
      <p:bgPr>
        <a:solidFill>
          <a:srgbClr val="FFFFFF"/>
        </a:solidFill>
        <a:effectLst/>
      </p:bgPr>
    </p:bg>
    <p:spTree>
      <p:nvGrpSpPr>
        <p:cNvPr id="1" name=""/>
        <p:cNvGrpSpPr/>
        <p:nvPr/>
      </p:nvGrpSpPr>
      <p:grpSpPr>
        <a:xfrm>
          <a:off x="0" y="0"/>
          <a:ext cx="0" cy="0"/>
          <a:chOff x="0" y="0"/>
          <a:chExt cx="0" cy="0"/>
        </a:xfrm>
      </p:grpSpPr>
      <p:sp>
        <p:nvSpPr>
          <p:cNvPr id="2" name="竖排标题 1"/>
          <p:cNvSpPr>
            <a:spLocks noGrp="1"/>
          </p:cNvSpPr>
          <p:nvPr>
            <p:ph type="title" orient="vert" hasCustomPrompt="1"/>
            <p:custDataLst>
              <p:tags r:id="rId1"/>
            </p:custDataLst>
          </p:nvPr>
        </p:nvSpPr>
        <p:spPr>
          <a:xfrm>
            <a:off x="10234800" y="914400"/>
            <a:ext cx="1044000" cy="5029200"/>
          </a:xfrm>
        </p:spPr>
        <p:txBody>
          <a:bodyPr vert="eaVert" lIns="90000" tIns="46800" rIns="90000" bIns="46800" rtlCol="0" anchor="ctr" anchorCtr="0">
            <a:normAutofit/>
          </a:bodyPr>
          <a:lstStyle>
            <a:lvl1pPr marL="0" marR="0" lvl="0" algn="l" defTabSz="914400" rtl="0" eaLnBrk="1" fontAlgn="auto" latinLnBrk="0" hangingPunct="1">
              <a:lnSpc>
                <a:spcPct val="100000"/>
              </a:lnSpc>
              <a:spcAft>
                <a:spcPts val="0"/>
              </a:spcAft>
              <a:buNone/>
              <a:defRPr kumimoji="0" lang="zh-CN" altLang="en-US" sz="2800" b="1" i="0" u="none" strike="noStrike" kern="1200" cap="none" spc="300" normalizeH="0" baseline="0" noProof="1" dirty="0">
                <a:solidFill>
                  <a:schemeClr val="tx1">
                    <a:lumMod val="85000"/>
                    <a:lumOff val="15000"/>
                  </a:schemeClr>
                </a:solidFill>
                <a:uFillTx/>
                <a:latin typeface="Arial" panose="020B0604020202020204" pitchFamily="34" charset="0"/>
                <a:ea typeface="微软雅黑" panose="020B0503020204020204" pitchFamily="34" charset="-122"/>
                <a:cs typeface="+mj-cs"/>
                <a:sym typeface="+mn-ea"/>
              </a:defRPr>
            </a:lvl1pPr>
          </a:lstStyle>
          <a:p>
            <a:pPr lvl="0"/>
            <a:r>
              <a:rPr dirty="0">
                <a:sym typeface="+mn-ea"/>
              </a:rPr>
              <a:t>单击此处编辑标题</a:t>
            </a:r>
          </a:p>
        </p:txBody>
      </p:sp>
      <p:sp>
        <p:nvSpPr>
          <p:cNvPr id="3" name="竖排文字占位符 2"/>
          <p:cNvSpPr>
            <a:spLocks noGrp="1"/>
          </p:cNvSpPr>
          <p:nvPr>
            <p:ph type="body" orient="vert" idx="1"/>
            <p:custDataLst>
              <p:tags r:id="rId2"/>
            </p:custDataLst>
          </p:nvPr>
        </p:nvSpPr>
        <p:spPr>
          <a:xfrm>
            <a:off x="914400" y="914400"/>
            <a:ext cx="9169200" cy="5029200"/>
          </a:xfrm>
        </p:spPr>
        <p:txBody>
          <a:bodyPr vert="eaVert" lIns="46800" tIns="46800" rIns="46800" bIns="46800"/>
          <a:lstStyle>
            <a:lvl1pPr marL="228600" indent="-228600" eaLnBrk="1" fontAlgn="auto" latinLnBrk="0" hangingPunct="1">
              <a:lnSpc>
                <a:spcPct val="130000"/>
              </a:lnSpc>
              <a:spcAft>
                <a:spcPts val="1000"/>
              </a:spcAft>
              <a:buFont typeface="Arial" panose="020B0604020202020204" pitchFamily="34" charset="0"/>
              <a:buChar char="●"/>
              <a:defRPr u="none" strike="noStrike" kern="1200" cap="none" spc="150" normalizeH="0" baseline="0">
                <a:solidFill>
                  <a:schemeClr val="tx1">
                    <a:lumMod val="65000"/>
                    <a:lumOff val="35000"/>
                  </a:schemeClr>
                </a:solidFill>
                <a:uFillTx/>
              </a:defRPr>
            </a:lvl1pPr>
            <a:lvl2pPr marL="685800" indent="-228600" defTabSz="914400" eaLnBrk="1" fontAlgn="auto" latinLnBrk="0" hangingPunct="1">
              <a:lnSpc>
                <a:spcPct val="120000"/>
              </a:lnSpc>
              <a:spcAft>
                <a:spcPts val="600"/>
              </a:spcAft>
              <a:buFont typeface="Arial" panose="020B0604020202020204" pitchFamily="34" charset="0"/>
              <a:buChar char="●"/>
              <a:tabLst>
                <a:tab pos="1609725" algn="l"/>
                <a:tab pos="1609725" algn="l"/>
                <a:tab pos="1609725" algn="l"/>
                <a:tab pos="1609725" algn="l"/>
              </a:tabLst>
              <a:defRPr u="none" strike="noStrike" kern="1200" cap="none" spc="150" normalizeH="0" baseline="0">
                <a:solidFill>
                  <a:schemeClr val="tx1">
                    <a:lumMod val="65000"/>
                    <a:lumOff val="35000"/>
                  </a:schemeClr>
                </a:solidFill>
                <a:uFillTx/>
              </a:defRPr>
            </a:lvl2pPr>
            <a:lvl3pPr marL="1143000" indent="-228600" eaLnBrk="1" fontAlgn="auto" latinLnBrk="0" hangingPunct="1">
              <a:lnSpc>
                <a:spcPct val="120000"/>
              </a:lnSpc>
              <a:spcAft>
                <a:spcPts val="600"/>
              </a:spcAft>
              <a:buFont typeface="Arial" panose="020B0604020202020204" pitchFamily="34" charset="0"/>
              <a:buChar char="●"/>
              <a:defRPr u="none" strike="noStrike" kern="1200" cap="none" spc="150" normalizeH="0" baseline="0">
                <a:solidFill>
                  <a:schemeClr val="tx1">
                    <a:lumMod val="65000"/>
                    <a:lumOff val="35000"/>
                  </a:schemeClr>
                </a:solidFill>
                <a:uFillTx/>
              </a:defRPr>
            </a:lvl3pPr>
            <a:lvl4pPr marL="1600200" indent="-228600" eaLnBrk="1" fontAlgn="auto" latinLnBrk="0" hangingPunct="1">
              <a:lnSpc>
                <a:spcPct val="120000"/>
              </a:lnSpc>
              <a:spcAft>
                <a:spcPts val="300"/>
              </a:spcAft>
              <a:buFont typeface="Wingdings" panose="05000000000000000000" charset="0"/>
              <a:buChar char=""/>
              <a:defRPr u="none" strike="noStrike" kern="1200" cap="none" spc="150" normalizeH="0" baseline="0">
                <a:solidFill>
                  <a:schemeClr val="tx1">
                    <a:lumMod val="65000"/>
                    <a:lumOff val="35000"/>
                  </a:schemeClr>
                </a:solidFill>
                <a:uFillTx/>
              </a:defRPr>
            </a:lvl4pPr>
            <a:lvl5pPr marL="2057400" indent="-228600" eaLnBrk="1" fontAlgn="auto" latinLnBrk="0" hangingPunct="1">
              <a:lnSpc>
                <a:spcPct val="120000"/>
              </a:lnSpc>
              <a:spcAft>
                <a:spcPts val="300"/>
              </a:spcAft>
              <a:buFont typeface="Arial" panose="020B0604020202020204" pitchFamily="34" charset="0"/>
              <a:buChar char="•"/>
              <a:defRPr u="none" strike="noStrike" kern="1200" cap="none" spc="150" normalizeH="0" baseline="0">
                <a:solidFill>
                  <a:schemeClr val="tx1">
                    <a:lumMod val="65000"/>
                    <a:lumOff val="35000"/>
                  </a:schemeClr>
                </a:solidFill>
                <a:uFillTx/>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2024-05-30</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内容">
    <p:bg>
      <p:bgPr>
        <a:solidFill>
          <a:srgbClr val="FFFFFF"/>
        </a:solidFill>
        <a:effectLst/>
      </p:bgPr>
    </p:bg>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t>2024-05-30</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
        <p:nvSpPr>
          <p:cNvPr id="7" name="内容占位符 6"/>
          <p:cNvSpPr>
            <a:spLocks noGrp="1"/>
          </p:cNvSpPr>
          <p:nvPr>
            <p:ph sz="quarter" idx="13"/>
            <p:custDataLst>
              <p:tags r:id="rId4"/>
            </p:custDataLst>
          </p:nvPr>
        </p:nvSpPr>
        <p:spPr>
          <a:xfrm>
            <a:off x="608400" y="774000"/>
            <a:ext cx="10972800" cy="5482800"/>
          </a:xfrm>
        </p:spPr>
        <p:txBody>
          <a:bodyPr/>
          <a:lstStyle>
            <a:lvl1pPr marL="228600" indent="-228600" eaLnBrk="1" fontAlgn="auto" latinLnBrk="0" hangingPunct="1">
              <a:lnSpc>
                <a:spcPct val="130000"/>
              </a:lnSpc>
              <a:buFont typeface="Arial" panose="020B0604020202020204" pitchFamily="34" charset="0"/>
              <a:buChar char="●"/>
              <a:defRPr u="none" strike="noStrike" kern="1200" cap="none" spc="150" normalizeH="0" baseline="0">
                <a:solidFill>
                  <a:schemeClr val="tx1">
                    <a:lumMod val="65000"/>
                    <a:lumOff val="35000"/>
                  </a:schemeClr>
                </a:solidFill>
                <a:uFillTx/>
              </a:defRPr>
            </a:lvl1pPr>
            <a:lvl2pPr marL="685800" indent="-228600" defTabSz="914400" eaLnBrk="1" fontAlgn="auto" latinLnBrk="0" hangingPunct="1">
              <a:lnSpc>
                <a:spcPct val="120000"/>
              </a:lnSpc>
              <a:buFont typeface="Arial" panose="020B0604020202020204" pitchFamily="34" charset="0"/>
              <a:buChar char="●"/>
              <a:tabLst>
                <a:tab pos="1609725" algn="l"/>
                <a:tab pos="1609725" algn="l"/>
                <a:tab pos="1609725" algn="l"/>
                <a:tab pos="1609725" algn="l"/>
              </a:tabLst>
              <a:defRPr u="none" strike="noStrike" kern="1200" cap="none" spc="150" normalizeH="0" baseline="0">
                <a:solidFill>
                  <a:schemeClr val="tx1">
                    <a:lumMod val="65000"/>
                    <a:lumOff val="35000"/>
                  </a:schemeClr>
                </a:solidFill>
                <a:uFillTx/>
              </a:defRPr>
            </a:lvl2pPr>
            <a:lvl3pPr marL="1143000" indent="-228600" eaLnBrk="1" fontAlgn="auto" latinLnBrk="0" hangingPunct="1">
              <a:lnSpc>
                <a:spcPct val="120000"/>
              </a:lnSpc>
              <a:buFont typeface="Arial" panose="020B0604020202020204" pitchFamily="34" charset="0"/>
              <a:buChar char="●"/>
              <a:defRPr u="none" strike="noStrike" kern="1200" cap="none" spc="150" normalizeH="0" baseline="0">
                <a:solidFill>
                  <a:schemeClr val="tx1">
                    <a:lumMod val="65000"/>
                    <a:lumOff val="35000"/>
                  </a:schemeClr>
                </a:solidFill>
                <a:uFillTx/>
              </a:defRPr>
            </a:lvl3pPr>
            <a:lvl4pPr marL="1600200" indent="-228600" eaLnBrk="1" fontAlgn="auto" latinLnBrk="0" hangingPunct="1">
              <a:lnSpc>
                <a:spcPct val="120000"/>
              </a:lnSpc>
              <a:buFont typeface="Wingdings" panose="05000000000000000000" charset="0"/>
              <a:buChar char=""/>
              <a:defRPr u="none" strike="noStrike" kern="1200" cap="none" spc="150" normalizeH="0" baseline="0">
                <a:solidFill>
                  <a:schemeClr val="tx1">
                    <a:lumMod val="65000"/>
                    <a:lumOff val="35000"/>
                  </a:schemeClr>
                </a:solidFill>
                <a:uFillTx/>
              </a:defRPr>
            </a:lvl4pPr>
            <a:lvl5pPr marL="2057400" indent="-228600" eaLnBrk="1" fontAlgn="auto" latinLnBrk="0" hangingPunct="1">
              <a:lnSpc>
                <a:spcPct val="120000"/>
              </a:lnSpc>
              <a:buFont typeface="Arial" panose="020B0604020202020204" pitchFamily="34" charset="0"/>
              <a:buChar char="•"/>
              <a:defRPr u="none" strike="noStrike" kern="1200" cap="none" spc="150" normalizeH="0" baseline="0">
                <a:solidFill>
                  <a:schemeClr val="tx1">
                    <a:lumMod val="65000"/>
                    <a:lumOff val="35000"/>
                  </a:schemeClr>
                </a:solidFill>
                <a:uFillTx/>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末尾幻灯片">
    <p:bg>
      <p:bgPr>
        <a:solidFill>
          <a:srgbClr val="FFFFFF"/>
        </a:solidFill>
        <a:effectLst/>
      </p:bgPr>
    </p:bg>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t>2024-05-30</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
        <p:nvSpPr>
          <p:cNvPr id="2" name="标题 1"/>
          <p:cNvSpPr>
            <a:spLocks noGrp="1"/>
          </p:cNvSpPr>
          <p:nvPr>
            <p:ph type="title" hasCustomPrompt="1"/>
            <p:custDataLst>
              <p:tags r:id="rId4"/>
            </p:custDataLst>
          </p:nvPr>
        </p:nvSpPr>
        <p:spPr>
          <a:xfrm>
            <a:off x="1198800" y="2484000"/>
            <a:ext cx="9799200" cy="1018800"/>
          </a:xfrm>
        </p:spPr>
        <p:txBody>
          <a:bodyPr vert="horz" lIns="90000" tIns="46800" rIns="90000" bIns="46800" rtlCol="0" anchor="t" anchorCtr="0">
            <a:normAutofit/>
          </a:bodyPr>
          <a:lstStyle>
            <a:lvl1pPr marL="0" marR="0" algn="ctr" defTabSz="914400" rtl="0" eaLnBrk="1" fontAlgn="auto" latinLnBrk="0" hangingPunct="1">
              <a:lnSpc>
                <a:spcPct val="100000"/>
              </a:lnSpc>
              <a:buNone/>
              <a:defRPr kumimoji="0" lang="zh-CN" altLang="en-US" sz="6000" b="1" i="0" u="none" strike="noStrike" kern="1200" cap="none" spc="300" normalizeH="0" baseline="0" noProof="1" dirty="0">
                <a:solidFill>
                  <a:schemeClr val="tx1">
                    <a:lumMod val="85000"/>
                    <a:lumOff val="15000"/>
                  </a:schemeClr>
                </a:solidFill>
                <a:effectLst/>
                <a:uFillTx/>
                <a:latin typeface="Arial" panose="020B0604020202020204" pitchFamily="34" charset="0"/>
                <a:ea typeface="微软雅黑" panose="020B0503020204020204" pitchFamily="34" charset="-122"/>
                <a:cs typeface="+mj-cs"/>
                <a:sym typeface="+mn-ea"/>
              </a:defRPr>
            </a:lvl1pPr>
          </a:lstStyle>
          <a:p>
            <a:pPr lvl="0"/>
            <a:r>
              <a:rPr>
                <a:sym typeface="+mn-ea"/>
              </a:rPr>
              <a:t>单击此处编辑标题</a:t>
            </a:r>
          </a:p>
        </p:txBody>
      </p:sp>
      <p:sp>
        <p:nvSpPr>
          <p:cNvPr id="7" name="文本占位符 6"/>
          <p:cNvSpPr>
            <a:spLocks noGrp="1"/>
          </p:cNvSpPr>
          <p:nvPr>
            <p:ph type="body" sz="quarter" idx="13"/>
            <p:custDataLst>
              <p:tags r:id="rId5"/>
            </p:custDataLst>
          </p:nvPr>
        </p:nvSpPr>
        <p:spPr>
          <a:xfrm>
            <a:off x="1198800" y="3560400"/>
            <a:ext cx="9799200" cy="471600"/>
          </a:xfrm>
        </p:spPr>
        <p:txBody>
          <a:bodyPr lIns="90000" tIns="46800" rIns="90000" bIns="46800">
            <a:normAutofit/>
          </a:bodyPr>
          <a:lstStyle>
            <a:lvl1pPr marL="0" indent="0" algn="ctr">
              <a:lnSpc>
                <a:spcPct val="110000"/>
              </a:lnSpc>
              <a:buNone/>
              <a:defRPr sz="2400" spc="200" baseline="0">
                <a:solidFill>
                  <a:schemeClr val="tx1">
                    <a:lumMod val="65000"/>
                    <a:lumOff val="35000"/>
                  </a:schemeClr>
                </a:solidFill>
              </a:defRPr>
            </a:lvl1pPr>
          </a:lstStyle>
          <a:p>
            <a:pPr lvl="0"/>
            <a:r>
              <a:rPr lang="zh-CN" altLang="en-US" dirty="0"/>
              <a:t>单击此处编辑母版文本样式</a:t>
            </a: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3_仅标题">
    <p:bg>
      <p:bgPr>
        <a:solidFill>
          <a:schemeClr val="bg1"/>
        </a:solidFill>
        <a:effectLst/>
      </p:bgPr>
    </p:bg>
    <p:spTree>
      <p:nvGrpSpPr>
        <p:cNvPr id="1" name=""/>
        <p:cNvGrpSpPr/>
        <p:nvPr/>
      </p:nvGrpSpPr>
      <p:grpSpPr>
        <a:xfrm>
          <a:off x="0" y="0"/>
          <a:ext cx="0" cy="0"/>
          <a:chOff x="0" y="0"/>
          <a:chExt cx="0" cy="0"/>
        </a:xfrm>
      </p:grpSpPr>
      <p:sp>
        <p:nvSpPr>
          <p:cNvPr id="2" name="矩形 1"/>
          <p:cNvSpPr/>
          <p:nvPr userDrawn="1"/>
        </p:nvSpPr>
        <p:spPr>
          <a:xfrm>
            <a:off x="0" y="-4233"/>
            <a:ext cx="12192000" cy="6862233"/>
          </a:xfrm>
          <a:prstGeom prst="rect">
            <a:avLst/>
          </a:prstGeom>
          <a:blipFill dpi="0" rotWithShape="1">
            <a:blip r:embed="rId2">
              <a:alphaModFix amt="36000"/>
            </a:blip>
            <a:srcRect/>
            <a:stretch>
              <a:fillRect/>
            </a:stretch>
          </a:blip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91377" tIns="45689" rIns="91377" bIns="45689" anchor="ctr"/>
          <a:lstStyle/>
          <a:p>
            <a:pPr algn="ctr">
              <a:defRPr/>
            </a:pPr>
            <a:endParaRPr lang="zh-CN" altLang="en-US" sz="2400"/>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grpSp>
        <p:nvGrpSpPr>
          <p:cNvPr id="7" name="组合 11"/>
          <p:cNvGrpSpPr/>
          <p:nvPr userDrawn="1"/>
        </p:nvGrpSpPr>
        <p:grpSpPr bwMode="auto">
          <a:xfrm>
            <a:off x="0" y="0"/>
            <a:ext cx="12192000" cy="6965576"/>
            <a:chOff x="-9350" y="0"/>
            <a:chExt cx="12132524" cy="6902245"/>
          </a:xfrm>
        </p:grpSpPr>
        <p:sp>
          <p:nvSpPr>
            <p:cNvPr id="8" name="矩形 7"/>
            <p:cNvSpPr/>
            <p:nvPr/>
          </p:nvSpPr>
          <p:spPr>
            <a:xfrm>
              <a:off x="-9350" y="0"/>
              <a:ext cx="12132524" cy="6902245"/>
            </a:xfrm>
            <a:prstGeom prst="rect">
              <a:avLst/>
            </a:prstGeom>
            <a:blipFill>
              <a:blip r:embed="rId2" cstate="email"/>
              <a:srcRect/>
              <a:stretch>
                <a:fillRect/>
              </a:stretch>
            </a:blipFill>
            <a:ln w="19050">
              <a:noFill/>
            </a:ln>
          </p:spPr>
          <p:style>
            <a:lnRef idx="2">
              <a:scrgbClr r="0" g="0" b="0"/>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矩形 8"/>
            <p:cNvSpPr/>
            <p:nvPr/>
          </p:nvSpPr>
          <p:spPr>
            <a:xfrm>
              <a:off x="0" y="0"/>
              <a:ext cx="12123174" cy="6858000"/>
            </a:xfrm>
            <a:prstGeom prst="rect">
              <a:avLst/>
            </a:prstGeom>
            <a:gradFill flip="none" rotWithShape="1">
              <a:gsLst>
                <a:gs pos="1000">
                  <a:schemeClr val="tx1">
                    <a:alpha val="60000"/>
                  </a:schemeClr>
                </a:gs>
                <a:gs pos="38000">
                  <a:schemeClr val="tx1">
                    <a:alpha val="70000"/>
                  </a:schemeClr>
                </a:gs>
                <a:gs pos="67000">
                  <a:schemeClr val="tx1">
                    <a:alpha val="98000"/>
                  </a:schemeClr>
                </a:gs>
                <a:gs pos="100000">
                  <a:schemeClr val="tx1"/>
                </a:gs>
              </a:gsLst>
              <a:lin ang="4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0" y="-27384"/>
            <a:ext cx="12192000" cy="3456384"/>
          </a:xfrm>
          <a:custGeom>
            <a:avLst/>
            <a:gdLst>
              <a:gd name="connsiteX0" fmla="*/ 0 w 12192000"/>
              <a:gd name="connsiteY0" fmla="*/ 0 h 3456384"/>
              <a:gd name="connsiteX1" fmla="*/ 12192000 w 12192000"/>
              <a:gd name="connsiteY1" fmla="*/ 0 h 3456384"/>
              <a:gd name="connsiteX2" fmla="*/ 12192000 w 12192000"/>
              <a:gd name="connsiteY2" fmla="*/ 3456384 h 3456384"/>
              <a:gd name="connsiteX3" fmla="*/ 0 w 12192000"/>
              <a:gd name="connsiteY3" fmla="*/ 3456384 h 3456384"/>
            </a:gdLst>
            <a:ahLst/>
            <a:cxnLst>
              <a:cxn ang="0">
                <a:pos x="connsiteX0" y="connsiteY0"/>
              </a:cxn>
              <a:cxn ang="0">
                <a:pos x="connsiteX1" y="connsiteY1"/>
              </a:cxn>
              <a:cxn ang="0">
                <a:pos x="connsiteX2" y="connsiteY2"/>
              </a:cxn>
              <a:cxn ang="0">
                <a:pos x="connsiteX3" y="connsiteY3"/>
              </a:cxn>
            </a:cxnLst>
            <a:rect l="l" t="t" r="r" b="b"/>
            <a:pathLst>
              <a:path w="12192000" h="3456384">
                <a:moveTo>
                  <a:pt x="0" y="0"/>
                </a:moveTo>
                <a:lnTo>
                  <a:pt x="12192000" y="0"/>
                </a:lnTo>
                <a:lnTo>
                  <a:pt x="12192000" y="3456384"/>
                </a:lnTo>
                <a:lnTo>
                  <a:pt x="0" y="3456384"/>
                </a:ln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D9EDD9C5-8F80-4982-B57B-F959C766CD46}" type="datetimeFigureOut">
              <a:rPr lang="zh-CN" altLang="en-US" smtClean="0"/>
              <a:t>2024-05-30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CC5DE8A-F0E8-406A-A29F-BDA473DAE87F}" type="slidenum">
              <a:rPr lang="zh-CN" altLang="en-US" smtClean="0"/>
              <a:t>‹#›</a:t>
            </a:fld>
            <a:endParaRPr lang="zh-CN"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2024-05-30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
  <p:cSld name="1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022EC3EF-E09A-4687-B863-5A7FF165526A}" type="datetimeFigureOut">
              <a:rPr lang="zh-CN" altLang="en-US" smtClean="0"/>
              <a:t>2024-05-30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DC47106-07BA-4B84-9208-8EEBD7878697}"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4_仅标题">
    <p:spTree>
      <p:nvGrpSpPr>
        <p:cNvPr id="1" name=""/>
        <p:cNvGrpSpPr/>
        <p:nvPr/>
      </p:nvGrpSpPr>
      <p:grpSpPr>
        <a:xfrm>
          <a:off x="0" y="0"/>
          <a:ext cx="0" cy="0"/>
          <a:chOff x="0" y="0"/>
          <a:chExt cx="0" cy="0"/>
        </a:xfrm>
      </p:grpSpPr>
      <p:sp>
        <p:nvSpPr>
          <p:cNvPr id="2" name="任意多边形 1"/>
          <p:cNvSpPr/>
          <p:nvPr userDrawn="1"/>
        </p:nvSpPr>
        <p:spPr>
          <a:xfrm>
            <a:off x="11745385" y="6462185"/>
            <a:ext cx="452967" cy="351367"/>
          </a:xfrm>
          <a:custGeom>
            <a:avLst/>
            <a:gdLst>
              <a:gd name="connsiteX0" fmla="*/ 250256 w 808522"/>
              <a:gd name="connsiteY0" fmla="*/ 0 h 510140"/>
              <a:gd name="connsiteX1" fmla="*/ 255070 w 808522"/>
              <a:gd name="connsiteY1" fmla="*/ 0 h 510140"/>
              <a:gd name="connsiteX2" fmla="*/ 808522 w 808522"/>
              <a:gd name="connsiteY2" fmla="*/ 0 h 510140"/>
              <a:gd name="connsiteX3" fmla="*/ 808522 w 808522"/>
              <a:gd name="connsiteY3" fmla="*/ 510139 h 510140"/>
              <a:gd name="connsiteX4" fmla="*/ 255080 w 808522"/>
              <a:gd name="connsiteY4" fmla="*/ 510139 h 510140"/>
              <a:gd name="connsiteX5" fmla="*/ 255070 w 808522"/>
              <a:gd name="connsiteY5" fmla="*/ 510140 h 510140"/>
              <a:gd name="connsiteX6" fmla="*/ 255060 w 808522"/>
              <a:gd name="connsiteY6" fmla="*/ 510139 h 510140"/>
              <a:gd name="connsiteX7" fmla="*/ 250256 w 808522"/>
              <a:gd name="connsiteY7" fmla="*/ 510139 h 510140"/>
              <a:gd name="connsiteX8" fmla="*/ 250256 w 808522"/>
              <a:gd name="connsiteY8" fmla="*/ 509655 h 510140"/>
              <a:gd name="connsiteX9" fmla="*/ 203664 w 808522"/>
              <a:gd name="connsiteY9" fmla="*/ 504958 h 510140"/>
              <a:gd name="connsiteX10" fmla="*/ 0 w 808522"/>
              <a:gd name="connsiteY10" fmla="*/ 255070 h 510140"/>
              <a:gd name="connsiteX11" fmla="*/ 203664 w 808522"/>
              <a:gd name="connsiteY11" fmla="*/ 5182 h 510140"/>
              <a:gd name="connsiteX12" fmla="*/ 250256 w 808522"/>
              <a:gd name="connsiteY12" fmla="*/ 485 h 51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522" h="510140">
                <a:moveTo>
                  <a:pt x="250256" y="0"/>
                </a:moveTo>
                <a:lnTo>
                  <a:pt x="255070" y="0"/>
                </a:lnTo>
                <a:lnTo>
                  <a:pt x="808522" y="0"/>
                </a:lnTo>
                <a:lnTo>
                  <a:pt x="808522" y="510139"/>
                </a:lnTo>
                <a:lnTo>
                  <a:pt x="255080" y="510139"/>
                </a:lnTo>
                <a:lnTo>
                  <a:pt x="255070" y="510140"/>
                </a:lnTo>
                <a:lnTo>
                  <a:pt x="255060" y="510139"/>
                </a:lnTo>
                <a:lnTo>
                  <a:pt x="250256" y="510139"/>
                </a:lnTo>
                <a:lnTo>
                  <a:pt x="250256" y="509655"/>
                </a:lnTo>
                <a:lnTo>
                  <a:pt x="203664" y="504958"/>
                </a:lnTo>
                <a:cubicBezTo>
                  <a:pt x="87433" y="481174"/>
                  <a:pt x="0" y="378332"/>
                  <a:pt x="0" y="255070"/>
                </a:cubicBezTo>
                <a:cubicBezTo>
                  <a:pt x="0" y="131808"/>
                  <a:pt x="87433" y="28967"/>
                  <a:pt x="203664" y="5182"/>
                </a:cubicBezTo>
                <a:lnTo>
                  <a:pt x="250256" y="48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8" tIns="45713" rIns="91428" bIns="45713" anchor="ctr"/>
          <a:lstStyle/>
          <a:p>
            <a:pPr algn="ctr">
              <a:defRPr/>
            </a:pPr>
            <a:endParaRPr lang="zh-CN" altLang="en-US" sz="2400"/>
          </a:p>
        </p:txBody>
      </p:sp>
      <p:sp>
        <p:nvSpPr>
          <p:cNvPr id="3" name="矩形 2"/>
          <p:cNvSpPr/>
          <p:nvPr userDrawn="1"/>
        </p:nvSpPr>
        <p:spPr>
          <a:xfrm>
            <a:off x="0" y="-4233"/>
            <a:ext cx="12192000" cy="6862233"/>
          </a:xfrm>
          <a:prstGeom prst="rect">
            <a:avLst/>
          </a:prstGeom>
          <a:blipFill dpi="0" rotWithShape="1">
            <a:blip r:embed="rId2" cstate="print">
              <a:alphaModFix amt="36000"/>
            </a:blip>
            <a:srcRect/>
            <a:stretch>
              <a:fillRect/>
            </a:stretch>
          </a:blip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91377" tIns="45689" rIns="91377" bIns="45689" anchor="ctr"/>
          <a:lstStyle/>
          <a:p>
            <a:pPr algn="ctr">
              <a:defRPr/>
            </a:pPr>
            <a:endParaRPr lang="zh-CN" altLang="en-US" sz="2400"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grpSp>
        <p:nvGrpSpPr>
          <p:cNvPr id="7" name="组合 11"/>
          <p:cNvGrpSpPr/>
          <p:nvPr userDrawn="1"/>
        </p:nvGrpSpPr>
        <p:grpSpPr bwMode="auto">
          <a:xfrm>
            <a:off x="0" y="0"/>
            <a:ext cx="12192000" cy="6965576"/>
            <a:chOff x="-9350" y="0"/>
            <a:chExt cx="12132524" cy="6902245"/>
          </a:xfrm>
        </p:grpSpPr>
        <p:sp>
          <p:nvSpPr>
            <p:cNvPr id="8" name="矩形 7"/>
            <p:cNvSpPr/>
            <p:nvPr/>
          </p:nvSpPr>
          <p:spPr>
            <a:xfrm>
              <a:off x="-9350" y="0"/>
              <a:ext cx="12132524" cy="6902245"/>
            </a:xfrm>
            <a:prstGeom prst="rect">
              <a:avLst/>
            </a:prstGeom>
            <a:blipFill>
              <a:blip r:embed="rId2" cstate="email"/>
              <a:srcRect/>
              <a:stretch>
                <a:fillRect/>
              </a:stretch>
            </a:blipFill>
            <a:ln w="19050">
              <a:noFill/>
            </a:ln>
          </p:spPr>
          <p:style>
            <a:lnRef idx="2">
              <a:scrgbClr r="0" g="0" b="0"/>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矩形 8"/>
            <p:cNvSpPr/>
            <p:nvPr/>
          </p:nvSpPr>
          <p:spPr>
            <a:xfrm>
              <a:off x="0" y="0"/>
              <a:ext cx="12123174" cy="6858000"/>
            </a:xfrm>
            <a:prstGeom prst="rect">
              <a:avLst/>
            </a:prstGeom>
            <a:gradFill flip="none" rotWithShape="1">
              <a:gsLst>
                <a:gs pos="1000">
                  <a:schemeClr val="tx1">
                    <a:alpha val="60000"/>
                  </a:schemeClr>
                </a:gs>
                <a:gs pos="38000">
                  <a:schemeClr val="tx1">
                    <a:alpha val="70000"/>
                  </a:schemeClr>
                </a:gs>
                <a:gs pos="67000">
                  <a:schemeClr val="tx1">
                    <a:alpha val="98000"/>
                  </a:schemeClr>
                </a:gs>
                <a:gs pos="100000">
                  <a:schemeClr val="tx1"/>
                </a:gs>
              </a:gsLst>
              <a:lin ang="4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p:cNvSpPr>
            <a:spLocks noGrp="1"/>
          </p:cNvSpPr>
          <p:nvPr>
            <p:ph type="dt" sz="half" idx="10"/>
          </p:nvPr>
        </p:nvSpPr>
        <p:spPr/>
        <p:txBody>
          <a:bodyPr/>
          <a:lstStyle/>
          <a:p>
            <a:fld id="{D9EDD9C5-8F80-4982-B57B-F959C766CD46}" type="datetimeFigureOut">
              <a:rPr lang="zh-CN" altLang="en-US" smtClean="0"/>
              <a:t>2024-05-30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CC5DE8A-F0E8-406A-A29F-BDA473DAE87F}" type="slidenum">
              <a:rPr lang="zh-CN" altLang="en-US" smtClean="0"/>
              <a:t>‹#›</a:t>
            </a:fld>
            <a:endParaRPr lang="zh-CN" alt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0" y="-27384"/>
            <a:ext cx="12192000" cy="3456384"/>
          </a:xfrm>
          <a:custGeom>
            <a:avLst/>
            <a:gdLst>
              <a:gd name="connsiteX0" fmla="*/ 0 w 12192000"/>
              <a:gd name="connsiteY0" fmla="*/ 0 h 3456384"/>
              <a:gd name="connsiteX1" fmla="*/ 12192000 w 12192000"/>
              <a:gd name="connsiteY1" fmla="*/ 0 h 3456384"/>
              <a:gd name="connsiteX2" fmla="*/ 12192000 w 12192000"/>
              <a:gd name="connsiteY2" fmla="*/ 3456384 h 3456384"/>
              <a:gd name="connsiteX3" fmla="*/ 0 w 12192000"/>
              <a:gd name="connsiteY3" fmla="*/ 3456384 h 3456384"/>
            </a:gdLst>
            <a:ahLst/>
            <a:cxnLst>
              <a:cxn ang="0">
                <a:pos x="connsiteX0" y="connsiteY0"/>
              </a:cxn>
              <a:cxn ang="0">
                <a:pos x="connsiteX1" y="connsiteY1"/>
              </a:cxn>
              <a:cxn ang="0">
                <a:pos x="connsiteX2" y="connsiteY2"/>
              </a:cxn>
              <a:cxn ang="0">
                <a:pos x="connsiteX3" y="connsiteY3"/>
              </a:cxn>
            </a:cxnLst>
            <a:rect l="l" t="t" r="r" b="b"/>
            <a:pathLst>
              <a:path w="12192000" h="3456384">
                <a:moveTo>
                  <a:pt x="0" y="0"/>
                </a:moveTo>
                <a:lnTo>
                  <a:pt x="12192000" y="0"/>
                </a:lnTo>
                <a:lnTo>
                  <a:pt x="12192000" y="3456384"/>
                </a:lnTo>
                <a:lnTo>
                  <a:pt x="0" y="3456384"/>
                </a:ln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2024-05-30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p:cNvSpPr>
            <a:spLocks noGrp="1"/>
          </p:cNvSpPr>
          <p:nvPr>
            <p:ph type="dt" sz="half" idx="10"/>
          </p:nvPr>
        </p:nvSpPr>
        <p:spPr/>
        <p:txBody>
          <a:bodyPr/>
          <a:lstStyle/>
          <a:p>
            <a:fld id="{D9EDD9C5-8F80-4982-B57B-F959C766CD46}" type="datetimeFigureOut">
              <a:rPr lang="zh-CN" altLang="en-US" smtClean="0"/>
              <a:t>2024-05-30</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CC5DE8A-F0E8-406A-A29F-BDA473DAE87F}" type="slidenum">
              <a:rPr lang="zh-CN" altLang="en-US" smtClean="0"/>
              <a:t>‹#›</a:t>
            </a:fld>
            <a:endParaRPr lang="zh-CN" alt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cSld name="1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022EC3EF-E09A-4687-B863-5A7FF165526A}" type="datetimeFigureOut">
              <a:rPr lang="zh-CN" altLang="en-US" smtClean="0"/>
              <a:t>2024-05-30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DC47106-07BA-4B84-9208-8EEBD7878697}"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24_仅标题">
    <p:bg>
      <p:bgPr>
        <a:solidFill>
          <a:schemeClr val="bg1"/>
        </a:solidFill>
        <a:effectLst/>
      </p:bgPr>
    </p:bg>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Title">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grpSp>
        <p:nvGrpSpPr>
          <p:cNvPr id="7" name="组合 11"/>
          <p:cNvGrpSpPr/>
          <p:nvPr userDrawn="1"/>
        </p:nvGrpSpPr>
        <p:grpSpPr bwMode="auto">
          <a:xfrm>
            <a:off x="0" y="0"/>
            <a:ext cx="12192000" cy="6965576"/>
            <a:chOff x="-9350" y="0"/>
            <a:chExt cx="12132524" cy="6902245"/>
          </a:xfrm>
        </p:grpSpPr>
        <p:sp>
          <p:nvSpPr>
            <p:cNvPr id="8" name="矩形 7"/>
            <p:cNvSpPr/>
            <p:nvPr/>
          </p:nvSpPr>
          <p:spPr>
            <a:xfrm>
              <a:off x="-9350" y="0"/>
              <a:ext cx="12132524" cy="6902245"/>
            </a:xfrm>
            <a:prstGeom prst="rect">
              <a:avLst/>
            </a:prstGeom>
            <a:blipFill>
              <a:blip r:embed="rId2" cstate="email"/>
              <a:srcRect/>
              <a:stretch>
                <a:fillRect/>
              </a:stretch>
            </a:blipFill>
            <a:ln w="19050">
              <a:noFill/>
            </a:ln>
          </p:spPr>
          <p:style>
            <a:lnRef idx="2">
              <a:scrgbClr r="0" g="0" b="0"/>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矩形 8"/>
            <p:cNvSpPr/>
            <p:nvPr/>
          </p:nvSpPr>
          <p:spPr>
            <a:xfrm>
              <a:off x="0" y="0"/>
              <a:ext cx="12123174" cy="6858000"/>
            </a:xfrm>
            <a:prstGeom prst="rect">
              <a:avLst/>
            </a:prstGeom>
            <a:gradFill flip="none" rotWithShape="1">
              <a:gsLst>
                <a:gs pos="1000">
                  <a:schemeClr val="tx1">
                    <a:alpha val="60000"/>
                  </a:schemeClr>
                </a:gs>
                <a:gs pos="38000">
                  <a:schemeClr val="tx1">
                    <a:alpha val="70000"/>
                  </a:schemeClr>
                </a:gs>
                <a:gs pos="67000">
                  <a:schemeClr val="tx1">
                    <a:alpha val="98000"/>
                  </a:schemeClr>
                </a:gs>
                <a:gs pos="100000">
                  <a:schemeClr val="tx1"/>
                </a:gs>
              </a:gsLst>
              <a:lin ang="42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0" y="-27384"/>
            <a:ext cx="12192000" cy="3456384"/>
          </a:xfrm>
          <a:custGeom>
            <a:avLst/>
            <a:gdLst>
              <a:gd name="connsiteX0" fmla="*/ 0 w 12192000"/>
              <a:gd name="connsiteY0" fmla="*/ 0 h 3456384"/>
              <a:gd name="connsiteX1" fmla="*/ 12192000 w 12192000"/>
              <a:gd name="connsiteY1" fmla="*/ 0 h 3456384"/>
              <a:gd name="connsiteX2" fmla="*/ 12192000 w 12192000"/>
              <a:gd name="connsiteY2" fmla="*/ 3456384 h 3456384"/>
              <a:gd name="connsiteX3" fmla="*/ 0 w 12192000"/>
              <a:gd name="connsiteY3" fmla="*/ 3456384 h 3456384"/>
            </a:gdLst>
            <a:ahLst/>
            <a:cxnLst>
              <a:cxn ang="0">
                <a:pos x="connsiteX0" y="connsiteY0"/>
              </a:cxn>
              <a:cxn ang="0">
                <a:pos x="connsiteX1" y="connsiteY1"/>
              </a:cxn>
              <a:cxn ang="0">
                <a:pos x="connsiteX2" y="connsiteY2"/>
              </a:cxn>
              <a:cxn ang="0">
                <a:pos x="connsiteX3" y="connsiteY3"/>
              </a:cxn>
            </a:cxnLst>
            <a:rect l="l" t="t" r="r" b="b"/>
            <a:pathLst>
              <a:path w="12192000" h="3456384">
                <a:moveTo>
                  <a:pt x="0" y="0"/>
                </a:moveTo>
                <a:lnTo>
                  <a:pt x="12192000" y="0"/>
                </a:lnTo>
                <a:lnTo>
                  <a:pt x="12192000" y="3456384"/>
                </a:lnTo>
                <a:lnTo>
                  <a:pt x="0" y="3456384"/>
                </a:ln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D9EDD9C5-8F80-4982-B57B-F959C766CD46}" type="datetimeFigureOut">
              <a:rPr lang="zh-CN" altLang="en-US" smtClean="0"/>
              <a:t>2024-05-30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CC5DE8A-F0E8-406A-A29F-BDA473DAE87F}" type="slidenum">
              <a:rPr lang="zh-CN" altLang="en-US" smtClean="0"/>
              <a:t>‹#›</a:t>
            </a:fld>
            <a:endParaRPr lang="zh-CN" alt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4B4A78A7-78C1-4F13-9EF6-4391981D3986}" type="datetimeFigureOut">
              <a:rPr lang="zh-CN" altLang="en-US" smtClean="0"/>
              <a:t>2024-05-30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6E3AB8B0-C9EF-4060-902D-A7F06C57088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2024-05-30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obj">
  <p:cSld name="1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022EC3EF-E09A-4687-B863-5A7FF165526A}" type="datetimeFigureOut">
              <a:rPr lang="zh-CN" altLang="en-US" smtClean="0"/>
              <a:t>2024-05-30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DC47106-07BA-4B84-9208-8EEBD7878697}"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24_仅标题">
    <p:bg>
      <p:bgPr>
        <a:solidFill>
          <a:schemeClr val="bg1"/>
        </a:solidFill>
        <a:effectLst/>
      </p:bgPr>
    </p:bg>
    <p:spTree>
      <p:nvGrpSpPr>
        <p:cNvPr id="1" name=""/>
        <p:cNvGrpSpPr/>
        <p:nvPr/>
      </p:nvGrpSpPr>
      <p:grpSpPr>
        <a:xfrm>
          <a:off x="0" y="0"/>
          <a:ext cx="0" cy="0"/>
          <a:chOff x="0" y="0"/>
          <a:chExt cx="0" cy="0"/>
        </a:xfrm>
      </p:grpSpPr>
      <p:sp>
        <p:nvSpPr>
          <p:cNvPr id="2" name="任意多边形 1"/>
          <p:cNvSpPr/>
          <p:nvPr userDrawn="1"/>
        </p:nvSpPr>
        <p:spPr>
          <a:xfrm>
            <a:off x="11745385" y="6462185"/>
            <a:ext cx="452967" cy="351367"/>
          </a:xfrm>
          <a:custGeom>
            <a:avLst/>
            <a:gdLst>
              <a:gd name="connsiteX0" fmla="*/ 250256 w 808522"/>
              <a:gd name="connsiteY0" fmla="*/ 0 h 510140"/>
              <a:gd name="connsiteX1" fmla="*/ 255070 w 808522"/>
              <a:gd name="connsiteY1" fmla="*/ 0 h 510140"/>
              <a:gd name="connsiteX2" fmla="*/ 808522 w 808522"/>
              <a:gd name="connsiteY2" fmla="*/ 0 h 510140"/>
              <a:gd name="connsiteX3" fmla="*/ 808522 w 808522"/>
              <a:gd name="connsiteY3" fmla="*/ 510139 h 510140"/>
              <a:gd name="connsiteX4" fmla="*/ 255080 w 808522"/>
              <a:gd name="connsiteY4" fmla="*/ 510139 h 510140"/>
              <a:gd name="connsiteX5" fmla="*/ 255070 w 808522"/>
              <a:gd name="connsiteY5" fmla="*/ 510140 h 510140"/>
              <a:gd name="connsiteX6" fmla="*/ 255060 w 808522"/>
              <a:gd name="connsiteY6" fmla="*/ 510139 h 510140"/>
              <a:gd name="connsiteX7" fmla="*/ 250256 w 808522"/>
              <a:gd name="connsiteY7" fmla="*/ 510139 h 510140"/>
              <a:gd name="connsiteX8" fmla="*/ 250256 w 808522"/>
              <a:gd name="connsiteY8" fmla="*/ 509655 h 510140"/>
              <a:gd name="connsiteX9" fmla="*/ 203664 w 808522"/>
              <a:gd name="connsiteY9" fmla="*/ 504958 h 510140"/>
              <a:gd name="connsiteX10" fmla="*/ 0 w 808522"/>
              <a:gd name="connsiteY10" fmla="*/ 255070 h 510140"/>
              <a:gd name="connsiteX11" fmla="*/ 203664 w 808522"/>
              <a:gd name="connsiteY11" fmla="*/ 5182 h 510140"/>
              <a:gd name="connsiteX12" fmla="*/ 250256 w 808522"/>
              <a:gd name="connsiteY12" fmla="*/ 485 h 51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522" h="510140">
                <a:moveTo>
                  <a:pt x="250256" y="0"/>
                </a:moveTo>
                <a:lnTo>
                  <a:pt x="255070" y="0"/>
                </a:lnTo>
                <a:lnTo>
                  <a:pt x="808522" y="0"/>
                </a:lnTo>
                <a:lnTo>
                  <a:pt x="808522" y="510139"/>
                </a:lnTo>
                <a:lnTo>
                  <a:pt x="255080" y="510139"/>
                </a:lnTo>
                <a:lnTo>
                  <a:pt x="255070" y="510140"/>
                </a:lnTo>
                <a:lnTo>
                  <a:pt x="255060" y="510139"/>
                </a:lnTo>
                <a:lnTo>
                  <a:pt x="250256" y="510139"/>
                </a:lnTo>
                <a:lnTo>
                  <a:pt x="250256" y="509655"/>
                </a:lnTo>
                <a:lnTo>
                  <a:pt x="203664" y="504958"/>
                </a:lnTo>
                <a:cubicBezTo>
                  <a:pt x="87433" y="481174"/>
                  <a:pt x="0" y="378332"/>
                  <a:pt x="0" y="255070"/>
                </a:cubicBezTo>
                <a:cubicBezTo>
                  <a:pt x="0" y="131808"/>
                  <a:pt x="87433" y="28967"/>
                  <a:pt x="203664" y="5182"/>
                </a:cubicBezTo>
                <a:lnTo>
                  <a:pt x="250256" y="48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8" tIns="45713" rIns="91428" bIns="45713" anchor="ctr"/>
          <a:lstStyle/>
          <a:p>
            <a:pPr algn="ctr">
              <a:defRPr/>
            </a:pPr>
            <a:endParaRPr lang="zh-CN" altLang="en-US" sz="2400"/>
          </a:p>
        </p:txBody>
      </p:sp>
      <p:sp>
        <p:nvSpPr>
          <p:cNvPr id="3" name="矩形 2"/>
          <p:cNvSpPr/>
          <p:nvPr userDrawn="1"/>
        </p:nvSpPr>
        <p:spPr>
          <a:xfrm>
            <a:off x="0" y="-4233"/>
            <a:ext cx="12192000" cy="6862233"/>
          </a:xfrm>
          <a:prstGeom prst="rect">
            <a:avLst/>
          </a:prstGeom>
          <a:blipFill dpi="0" rotWithShape="1">
            <a:blip r:embed="rId2">
              <a:alphaModFix amt="36000"/>
            </a:blip>
            <a:srcRect/>
            <a:stretch>
              <a:fillRect/>
            </a:stretch>
          </a:blip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91377" tIns="45689" rIns="91377" bIns="45689" anchor="ctr"/>
          <a:lstStyle/>
          <a:p>
            <a:pPr algn="ctr">
              <a:defRPr/>
            </a:pPr>
            <a:endParaRPr lang="zh-CN" altLang="en-US" sz="2400"/>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23_仅标题">
    <p:bg>
      <p:bgPr>
        <a:solidFill>
          <a:schemeClr val="bg1"/>
        </a:solidFill>
        <a:effectLst/>
      </p:bgPr>
    </p:bg>
    <p:spTree>
      <p:nvGrpSpPr>
        <p:cNvPr id="1" name=""/>
        <p:cNvGrpSpPr/>
        <p:nvPr/>
      </p:nvGrpSpPr>
      <p:grpSpPr>
        <a:xfrm>
          <a:off x="0" y="0"/>
          <a:ext cx="0" cy="0"/>
          <a:chOff x="0" y="0"/>
          <a:chExt cx="0" cy="0"/>
        </a:xfrm>
      </p:grpSpPr>
      <p:sp>
        <p:nvSpPr>
          <p:cNvPr id="2" name="矩形 1"/>
          <p:cNvSpPr/>
          <p:nvPr userDrawn="1"/>
        </p:nvSpPr>
        <p:spPr>
          <a:xfrm>
            <a:off x="0" y="-4233"/>
            <a:ext cx="12192000" cy="6862233"/>
          </a:xfrm>
          <a:prstGeom prst="rect">
            <a:avLst/>
          </a:prstGeom>
          <a:blipFill dpi="0" rotWithShape="1">
            <a:blip r:embed="rId2">
              <a:alphaModFix amt="36000"/>
            </a:blip>
            <a:srcRect/>
            <a:stretch>
              <a:fillRect/>
            </a:stretch>
          </a:blip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91377" tIns="45689" rIns="91377" bIns="45689" anchor="ctr"/>
          <a:lstStyle/>
          <a:p>
            <a:pPr algn="ctr">
              <a:defRPr/>
            </a:pPr>
            <a:endParaRPr lang="zh-CN" altLang="en-US" sz="2400"/>
          </a:p>
        </p:txBody>
      </p:sp>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Title">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D9EDD9C5-8F80-4982-B57B-F959C766CD46}" type="datetimeFigureOut">
              <a:rPr lang="zh-CN" altLang="en-US" smtClean="0"/>
              <a:t>2024-05-30</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CC5DE8A-F0E8-406A-A29F-BDA473DAE87F}"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9EDD9C5-8F80-4982-B57B-F959C766CD46}" type="datetimeFigureOut">
              <a:rPr lang="zh-CN" altLang="en-US" smtClean="0"/>
              <a:t>2024-05-30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CC5DE8A-F0E8-406A-A29F-BDA473DAE87F}"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9EDD9C5-8F80-4982-B57B-F959C766CD46}" type="datetimeFigureOut">
              <a:rPr lang="zh-CN" altLang="en-US" smtClean="0"/>
              <a:t>2024-05-30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CC5DE8A-F0E8-406A-A29F-BDA473DAE87F}"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18" Type="http://schemas.openxmlformats.org/officeDocument/2006/relationships/tags" Target="../tags/tag6.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tags" Target="../tags/tag5.xml"/><Relationship Id="rId2" Type="http://schemas.openxmlformats.org/officeDocument/2006/relationships/slideLayout" Target="../slideLayouts/slideLayout13.xml"/><Relationship Id="rId16" Type="http://schemas.openxmlformats.org/officeDocument/2006/relationships/tags" Target="../tags/tag4.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tags" Target="../tags/tag3.xml"/><Relationship Id="rId10" Type="http://schemas.openxmlformats.org/officeDocument/2006/relationships/slideLayout" Target="../slideLayouts/slideLayout21.xml"/><Relationship Id="rId19" Type="http://schemas.openxmlformats.org/officeDocument/2006/relationships/tags" Target="../tags/tag7.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tags" Target="../tags/tag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theme" Target="../theme/theme3.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slideLayout" Target="../slideLayouts/slideLayout50.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6" Type="http://schemas.openxmlformats.org/officeDocument/2006/relationships/theme" Target="../theme/theme4.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5" Type="http://schemas.openxmlformats.org/officeDocument/2006/relationships/slideLayout" Target="../slideLayouts/slideLayout5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slideLayout" Target="../slideLayouts/slideLayout5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slideLayout" Target="../slideLayouts/slideLayout65.xml"/><Relationship Id="rId3" Type="http://schemas.openxmlformats.org/officeDocument/2006/relationships/slideLayout" Target="../slideLayouts/slideLayout55.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17" Type="http://schemas.openxmlformats.org/officeDocument/2006/relationships/theme" Target="../theme/theme5.xml"/><Relationship Id="rId2" Type="http://schemas.openxmlformats.org/officeDocument/2006/relationships/slideLayout" Target="../slideLayouts/slideLayout54.xml"/><Relationship Id="rId16" Type="http://schemas.openxmlformats.org/officeDocument/2006/relationships/slideLayout" Target="../slideLayouts/slideLayout68.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5" Type="http://schemas.openxmlformats.org/officeDocument/2006/relationships/slideLayout" Target="../slideLayouts/slideLayout67.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slideLayout" Target="../slideLayouts/slideLayout6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9EDD9C5-8F80-4982-B57B-F959C766CD46}" type="datetimeFigureOut">
              <a:rPr lang="zh-CN" altLang="en-US" smtClean="0"/>
              <a:t>2024-05-30</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CC5DE8A-F0E8-406A-A29F-BDA473DAE87F}"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标题占位符 1"/>
          <p:cNvSpPr>
            <a:spLocks noGrp="1"/>
          </p:cNvSpPr>
          <p:nvPr>
            <p:ph type="title"/>
            <p:custDataLst>
              <p:tags r:id="rId15"/>
            </p:custDataLst>
          </p:nvPr>
        </p:nvSpPr>
        <p:spPr>
          <a:xfrm>
            <a:off x="608400" y="608400"/>
            <a:ext cx="10969200" cy="705600"/>
          </a:xfrm>
          <a:prstGeom prst="rect">
            <a:avLst/>
          </a:prstGeom>
        </p:spPr>
        <p:txBody>
          <a:bodyPr vert="horz" lIns="90170" tIns="46990" rIns="90170" bIns="46990" rtlCol="0" anchor="ctr" anchorCtr="0">
            <a:normAutofit/>
          </a:bodyPr>
          <a:lstStyle/>
          <a:p>
            <a:r>
              <a:rPr lang="zh-CN" altLang="en-US" dirty="0"/>
              <a:t>单击此处编辑母版标题样式</a:t>
            </a:r>
          </a:p>
        </p:txBody>
      </p:sp>
      <p:sp>
        <p:nvSpPr>
          <p:cNvPr id="3" name="文本占位符 2"/>
          <p:cNvSpPr>
            <a:spLocks noGrp="1"/>
          </p:cNvSpPr>
          <p:nvPr>
            <p:ph type="body" idx="1"/>
            <p:custDataLst>
              <p:tags r:id="rId16"/>
            </p:custDataLst>
          </p:nvPr>
        </p:nvSpPr>
        <p:spPr>
          <a:xfrm>
            <a:off x="608400" y="1490400"/>
            <a:ext cx="10969200" cy="4759200"/>
          </a:xfrm>
          <a:prstGeom prst="rect">
            <a:avLst/>
          </a:prstGeom>
        </p:spPr>
        <p:txBody>
          <a:bodyPr vert="horz" lIns="90000" tIns="46800" rIns="90000" bIns="4680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custDataLst>
              <p:tags r:id="rId17"/>
            </p:custDataLst>
          </p:nvPr>
        </p:nvSpPr>
        <p:spPr>
          <a:xfrm>
            <a:off x="612000" y="6314400"/>
            <a:ext cx="2700000" cy="316800"/>
          </a:xfrm>
          <a:prstGeom prst="rect">
            <a:avLst/>
          </a:prstGeom>
        </p:spPr>
        <p:txBody>
          <a:bodyPr vert="horz" lIns="91440" tIns="45720" rIns="91440" bIns="45720" rtlCol="0" anchor="ctr">
            <a:normAutofit/>
          </a:bodyPr>
          <a:lstStyle>
            <a:lvl1pPr algn="l">
              <a:defRPr sz="1000" baseline="0">
                <a:solidFill>
                  <a:schemeClr val="tx1">
                    <a:tint val="75000"/>
                  </a:schemeClr>
                </a:solidFill>
                <a:latin typeface="Arial" panose="020B0604020202020204" pitchFamily="34" charset="0"/>
                <a:ea typeface="微软雅黑" panose="020B0503020204020204" pitchFamily="34" charset="-122"/>
              </a:defRPr>
            </a:lvl1pPr>
          </a:lstStyle>
          <a:p>
            <a:fld id="{760FBDFE-C587-4B4C-A407-44438C67B59E}" type="datetimeFigureOut">
              <a:rPr lang="zh-CN" altLang="en-US" smtClean="0"/>
              <a:t>2024-05-30</a:t>
            </a:fld>
            <a:endParaRPr lang="zh-CN" altLang="en-US"/>
          </a:p>
        </p:txBody>
      </p:sp>
      <p:sp>
        <p:nvSpPr>
          <p:cNvPr id="5" name="页脚占位符 4"/>
          <p:cNvSpPr>
            <a:spLocks noGrp="1"/>
          </p:cNvSpPr>
          <p:nvPr>
            <p:ph type="ftr" sz="quarter" idx="3"/>
            <p:custDataLst>
              <p:tags r:id="rId18"/>
            </p:custDataLst>
          </p:nvPr>
        </p:nvSpPr>
        <p:spPr>
          <a:xfrm>
            <a:off x="4116000" y="6314400"/>
            <a:ext cx="3960000" cy="316800"/>
          </a:xfrm>
          <a:prstGeom prst="rect">
            <a:avLst/>
          </a:prstGeom>
        </p:spPr>
        <p:txBody>
          <a:bodyPr vert="horz" lIns="91440" tIns="45720" rIns="91440" bIns="45720" rtlCol="0" anchor="ctr">
            <a:normAutofit/>
          </a:bodyPr>
          <a:lstStyle>
            <a:lvl1pPr algn="ctr">
              <a:defRPr sz="1000" baseline="0">
                <a:solidFill>
                  <a:schemeClr val="tx1">
                    <a:tint val="75000"/>
                  </a:schemeClr>
                </a:solidFill>
                <a:latin typeface="Arial" panose="020B0604020202020204" pitchFamily="34" charset="0"/>
                <a:ea typeface="微软雅黑" panose="020B0503020204020204" pitchFamily="34" charset="-122"/>
              </a:defRPr>
            </a:lvl1pPr>
          </a:lstStyle>
          <a:p>
            <a:endParaRPr lang="zh-CN" altLang="en-US" dirty="0"/>
          </a:p>
        </p:txBody>
      </p:sp>
      <p:sp>
        <p:nvSpPr>
          <p:cNvPr id="6" name="灯片编号占位符 5"/>
          <p:cNvSpPr>
            <a:spLocks noGrp="1"/>
          </p:cNvSpPr>
          <p:nvPr>
            <p:ph type="sldNum" sz="quarter" idx="4"/>
            <p:custDataLst>
              <p:tags r:id="rId19"/>
            </p:custDataLst>
          </p:nvPr>
        </p:nvSpPr>
        <p:spPr>
          <a:xfrm>
            <a:off x="8877600" y="6314400"/>
            <a:ext cx="2700000" cy="316800"/>
          </a:xfrm>
          <a:prstGeom prst="rect">
            <a:avLst/>
          </a:prstGeom>
        </p:spPr>
        <p:txBody>
          <a:bodyPr vert="horz" lIns="91440" tIns="45720" rIns="91440" bIns="45720" rtlCol="0" anchor="ctr">
            <a:normAutofit/>
          </a:bodyPr>
          <a:lstStyle>
            <a:lvl1pPr algn="r">
              <a:defRPr sz="1000" baseline="0">
                <a:solidFill>
                  <a:schemeClr val="tx1">
                    <a:tint val="75000"/>
                  </a:schemeClr>
                </a:solidFill>
                <a:latin typeface="Arial" panose="020B0604020202020204" pitchFamily="34" charset="0"/>
                <a:ea typeface="微软雅黑" panose="020B0503020204020204" pitchFamily="34" charset="-122"/>
              </a:defRPr>
            </a:lvl1pPr>
          </a:lstStyle>
          <a:p>
            <a:fld id="{49AE70B2-8BF9-45C0-BB95-33D1B9D3A854}" type="slidenum">
              <a:rPr lang="zh-CN" altLang="en-US" smtClean="0"/>
              <a:t>‹#›</a:t>
            </a:fld>
            <a:endParaRPr lang="zh-CN" altLang="en-US" dirty="0"/>
          </a:p>
        </p:txBody>
      </p:sp>
    </p:spTree>
    <p:custDataLst>
      <p:tags r:id="rId14"/>
    </p:custData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Arial" panose="020B0604020202020204" pitchFamily="34" charset="0"/>
          <a:ea typeface="微软雅黑" panose="020B0503020204020204" pitchFamily="34" charset="-122"/>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Arial" panose="020B0604020202020204" pitchFamily="34" charset="0"/>
          <a:ea typeface="微软雅黑" panose="020B0503020204020204" pitchFamily="34" charset="-122"/>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Arial" panose="020B0604020202020204" pitchFamily="34" charset="0"/>
          <a:ea typeface="微软雅黑" panose="020B0503020204020204" pitchFamily="34" charset="-122"/>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Arial" panose="020B0604020202020204" pitchFamily="34" charset="0"/>
          <a:ea typeface="微软雅黑" panose="020B0503020204020204" pitchFamily="34" charset="-122"/>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Arial" panose="020B0604020202020204" pitchFamily="34" charset="0"/>
          <a:ea typeface="微软雅黑" panose="020B0503020204020204" pitchFamily="34" charset="-122"/>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Arial" panose="020B0604020202020204" pitchFamily="34" charset="0"/>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 id="2147483687" r:id="rId14"/>
  </p:sldLayoutIdLst>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Lst>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 id="2147483718" r:id="rId14"/>
    <p:sldLayoutId id="2147483719" r:id="rId15"/>
    <p:sldLayoutId id="2147483720" r:id="rId16"/>
  </p:sldLayoutIdLst>
  <mc:AlternateContent xmlns:mc="http://schemas.openxmlformats.org/markup-compatibility/2006" xmlns:p14="http://schemas.microsoft.com/office/powerpoint/2010/main">
    <mc:Choice Requires="p14">
      <p:transition spd="slow" p14:dur="1250" advClick="0" advTm="3000">
        <p14:pan dir="u"/>
      </p:transition>
    </mc:Choice>
    <mc:Fallback xmlns="">
      <p:transition spd="slow" advClick="0" advTm="3000">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tags" Target="../tags/tag65.xml"/><Relationship Id="rId1" Type="http://schemas.openxmlformats.org/officeDocument/2006/relationships/tags" Target="../tags/tag6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26.png"/><Relationship Id="rId13" Type="http://schemas.openxmlformats.org/officeDocument/2006/relationships/image" Target="../media/image31.png"/><Relationship Id="rId18" Type="http://schemas.openxmlformats.org/officeDocument/2006/relationships/image" Target="../media/image36.png"/><Relationship Id="rId3" Type="http://schemas.openxmlformats.org/officeDocument/2006/relationships/image" Target="../media/image21.png"/><Relationship Id="rId7" Type="http://schemas.openxmlformats.org/officeDocument/2006/relationships/image" Target="../media/image25.png"/><Relationship Id="rId12" Type="http://schemas.openxmlformats.org/officeDocument/2006/relationships/image" Target="../media/image30.png"/><Relationship Id="rId17" Type="http://schemas.openxmlformats.org/officeDocument/2006/relationships/image" Target="../media/image35.png"/><Relationship Id="rId2" Type="http://schemas.openxmlformats.org/officeDocument/2006/relationships/image" Target="../media/image20.png"/><Relationship Id="rId16" Type="http://schemas.openxmlformats.org/officeDocument/2006/relationships/image" Target="../media/image34.png"/><Relationship Id="rId1" Type="http://schemas.openxmlformats.org/officeDocument/2006/relationships/slideLayout" Target="../slideLayouts/slideLayout18.xml"/><Relationship Id="rId6" Type="http://schemas.openxmlformats.org/officeDocument/2006/relationships/image" Target="../media/image24.png"/><Relationship Id="rId11" Type="http://schemas.openxmlformats.org/officeDocument/2006/relationships/image" Target="../media/image29.png"/><Relationship Id="rId5" Type="http://schemas.openxmlformats.org/officeDocument/2006/relationships/image" Target="../media/image23.png"/><Relationship Id="rId15" Type="http://schemas.openxmlformats.org/officeDocument/2006/relationships/image" Target="../media/image33.png"/><Relationship Id="rId10" Type="http://schemas.openxmlformats.org/officeDocument/2006/relationships/image" Target="../media/image28.png"/><Relationship Id="rId4" Type="http://schemas.openxmlformats.org/officeDocument/2006/relationships/image" Target="../media/image22.png"/><Relationship Id="rId9" Type="http://schemas.openxmlformats.org/officeDocument/2006/relationships/image" Target="../media/image27.png"/><Relationship Id="rId14" Type="http://schemas.openxmlformats.org/officeDocument/2006/relationships/image" Target="../media/image32.png"/></Relationships>
</file>

<file path=ppt/slides/_rels/slide11.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38.png"/><Relationship Id="rId7" Type="http://schemas.openxmlformats.org/officeDocument/2006/relationships/diagramColors" Target="../diagrams/colors1.xml"/><Relationship Id="rId2" Type="http://schemas.openxmlformats.org/officeDocument/2006/relationships/image" Target="../media/image37.png"/><Relationship Id="rId1" Type="http://schemas.openxmlformats.org/officeDocument/2006/relationships/slideLayout" Target="../slideLayouts/slideLayout18.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 Id="rId9" Type="http://schemas.openxmlformats.org/officeDocument/2006/relationships/image" Target="../media/image4.png"/></Relationships>
</file>

<file path=ppt/slides/_rels/slide1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51.xml"/><Relationship Id="rId4" Type="http://schemas.openxmlformats.org/officeDocument/2006/relationships/image" Target="../media/image41.png"/></Relationships>
</file>

<file path=ppt/slides/_rels/slide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51.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1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xml"/><Relationship Id="rId1" Type="http://schemas.openxmlformats.org/officeDocument/2006/relationships/slideLayout" Target="../slideLayouts/slideLayout50.xml"/></Relationships>
</file>

<file path=ppt/slides/_rels/slide1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51.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50.xml"/><Relationship Id="rId1" Type="http://schemas.openxmlformats.org/officeDocument/2006/relationships/themeOverride" Target="../theme/themeOverride1.xml"/><Relationship Id="rId5" Type="http://schemas.openxmlformats.org/officeDocument/2006/relationships/image" Target="../media/image51.png"/><Relationship Id="rId4" Type="http://schemas.openxmlformats.org/officeDocument/2006/relationships/image" Target="../media/image50.png"/></Relationships>
</file>

<file path=ppt/slides/_rels/slide1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Layout" Target="../slideLayouts/slideLayout51.xml"/></Relationships>
</file>

<file path=ppt/slides/_rels/slide1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5.xml"/><Relationship Id="rId1" Type="http://schemas.openxmlformats.org/officeDocument/2006/relationships/slideLayout" Target="../slideLayouts/slideLayout50.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pn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Layout" Target="../slideLayouts/slideLayout18.xml"/><Relationship Id="rId1" Type="http://schemas.openxmlformats.org/officeDocument/2006/relationships/tags" Target="../tags/tag66.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jpeg"/></Relationships>
</file>

<file path=ppt/slides/_rels/slide2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6.xml"/><Relationship Id="rId1" Type="http://schemas.openxmlformats.org/officeDocument/2006/relationships/slideLayout" Target="../slideLayouts/slideLayout50.xml"/></Relationships>
</file>

<file path=ppt/slides/_rels/slide2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51.xml"/></Relationships>
</file>

<file path=ppt/slides/_rels/slide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51.xml"/><Relationship Id="rId5" Type="http://schemas.openxmlformats.org/officeDocument/2006/relationships/image" Target="../media/image64.png"/><Relationship Id="rId4" Type="http://schemas.openxmlformats.org/officeDocument/2006/relationships/image" Target="../media/image63.png"/></Relationships>
</file>

<file path=ppt/slides/_rels/slide2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7.xml"/><Relationship Id="rId1" Type="http://schemas.openxmlformats.org/officeDocument/2006/relationships/slideLayout" Target="../slideLayouts/slideLayout66.xml"/></Relationships>
</file>

<file path=ppt/slides/_rels/slide2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66.xml"/><Relationship Id="rId5" Type="http://schemas.openxmlformats.org/officeDocument/2006/relationships/image" Target="../media/image69.png"/><Relationship Id="rId4" Type="http://schemas.openxmlformats.org/officeDocument/2006/relationships/image" Target="../media/image68.png"/></Relationships>
</file>

<file path=ppt/slides/_rels/slide2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8.xml"/><Relationship Id="rId1" Type="http://schemas.openxmlformats.org/officeDocument/2006/relationships/slideLayout" Target="../slideLayouts/slideLayout66.xml"/></Relationships>
</file>

<file path=ppt/slides/_rels/slide2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37.xml"/></Relationships>
</file>

<file path=ppt/slides/_rels/slide2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9.xml"/><Relationship Id="rId1" Type="http://schemas.openxmlformats.org/officeDocument/2006/relationships/slideLayout" Target="../slideLayouts/slideLayout65.xml"/></Relationships>
</file>

<file path=ppt/slides/_rels/slide2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10.xml"/><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11.xml"/><Relationship Id="rId1" Type="http://schemas.openxmlformats.org/officeDocument/2006/relationships/slideLayout" Target="../slideLayouts/slideLayout66.xml"/></Relationships>
</file>

<file path=ppt/slides/_rels/slide3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2.xml"/><Relationship Id="rId1" Type="http://schemas.openxmlformats.org/officeDocument/2006/relationships/slideLayout" Target="../slideLayouts/slideLayout50.xml"/></Relationships>
</file>

<file path=ppt/slides/_rels/slide3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image" Target="../media/image80.png"/><Relationship Id="rId2" Type="http://schemas.openxmlformats.org/officeDocument/2006/relationships/notesSlide" Target="../notesSlides/notesSlide13.xml"/><Relationship Id="rId1" Type="http://schemas.openxmlformats.org/officeDocument/2006/relationships/slideLayout" Target="../slideLayouts/slideLayout50.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s>
</file>

<file path=ppt/slides/_rels/slide33.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4.xml"/><Relationship Id="rId1" Type="http://schemas.openxmlformats.org/officeDocument/2006/relationships/slideLayout" Target="../slideLayouts/slideLayout36.xml"/></Relationships>
</file>

<file path=ppt/slides/_rels/slide3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5.xml"/><Relationship Id="rId1" Type="http://schemas.openxmlformats.org/officeDocument/2006/relationships/slideLayout" Target="../slideLayouts/slideLayout66.xml"/><Relationship Id="rId5" Type="http://schemas.openxmlformats.org/officeDocument/2006/relationships/image" Target="../media/image86.png"/><Relationship Id="rId4" Type="http://schemas.openxmlformats.org/officeDocument/2006/relationships/image" Target="../media/image85.png"/></Relationships>
</file>

<file path=ppt/slides/_rels/slide37.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84.png"/><Relationship Id="rId7" Type="http://schemas.openxmlformats.org/officeDocument/2006/relationships/image" Target="../media/image90.png"/><Relationship Id="rId2" Type="http://schemas.openxmlformats.org/officeDocument/2006/relationships/notesSlide" Target="../notesSlides/notesSlide16.xml"/><Relationship Id="rId1" Type="http://schemas.openxmlformats.org/officeDocument/2006/relationships/slideLayout" Target="../slideLayouts/slideLayout66.xml"/><Relationship Id="rId6" Type="http://schemas.openxmlformats.org/officeDocument/2006/relationships/image" Target="../media/image89.png"/><Relationship Id="rId5" Type="http://schemas.openxmlformats.org/officeDocument/2006/relationships/image" Target="../media/image88.png"/><Relationship Id="rId4" Type="http://schemas.openxmlformats.org/officeDocument/2006/relationships/image" Target="../media/image87.png"/><Relationship Id="rId9" Type="http://schemas.openxmlformats.org/officeDocument/2006/relationships/image" Target="../media/image92.png"/></Relationships>
</file>

<file path=ppt/slides/_rels/slide3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7.xml"/><Relationship Id="rId1" Type="http://schemas.openxmlformats.org/officeDocument/2006/relationships/slideLayout" Target="../slideLayouts/slideLayout51.xml"/><Relationship Id="rId6" Type="http://schemas.openxmlformats.org/officeDocument/2006/relationships/image" Target="../media/image95.png"/><Relationship Id="rId5" Type="http://schemas.openxmlformats.org/officeDocument/2006/relationships/image" Target="../media/image94.png"/><Relationship Id="rId4" Type="http://schemas.openxmlformats.org/officeDocument/2006/relationships/image" Target="../media/image93.png"/></Relationships>
</file>

<file path=ppt/slides/_rels/slide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8.xml"/><Relationship Id="rId1" Type="http://schemas.openxmlformats.org/officeDocument/2006/relationships/slideLayout" Target="../slideLayouts/slideLayout66.xml"/><Relationship Id="rId6" Type="http://schemas.openxmlformats.org/officeDocument/2006/relationships/image" Target="../media/image98.png"/><Relationship Id="rId5" Type="http://schemas.openxmlformats.org/officeDocument/2006/relationships/image" Target="../media/image97.png"/><Relationship Id="rId4" Type="http://schemas.openxmlformats.org/officeDocument/2006/relationships/image" Target="../media/image96.png"/></Relationships>
</file>

<file path=ppt/slides/_rels/slide4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107.png"/><Relationship Id="rId2" Type="http://schemas.openxmlformats.org/officeDocument/2006/relationships/notesSlide" Target="../notesSlides/notesSlide19.xml"/><Relationship Id="rId1" Type="http://schemas.openxmlformats.org/officeDocument/2006/relationships/slideLayout" Target="../slideLayouts/slideLayout66.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104.png"/></Relationships>
</file>

<file path=ppt/slides/_rels/slide46.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111.png"/><Relationship Id="rId2" Type="http://schemas.openxmlformats.org/officeDocument/2006/relationships/notesSlide" Target="../notesSlides/notesSlide20.xml"/><Relationship Id="rId1" Type="http://schemas.openxmlformats.org/officeDocument/2006/relationships/slideLayout" Target="../slideLayouts/slideLayout66.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8.png"/></Relationships>
</file>

<file path=ppt/slides/_rels/slide4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21.xml"/><Relationship Id="rId1" Type="http://schemas.openxmlformats.org/officeDocument/2006/relationships/slideLayout" Target="../slideLayouts/slideLayout66.xml"/><Relationship Id="rId5" Type="http://schemas.openxmlformats.org/officeDocument/2006/relationships/image" Target="../media/image113.png"/><Relationship Id="rId4" Type="http://schemas.openxmlformats.org/officeDocument/2006/relationships/image" Target="../media/image112.png"/></Relationships>
</file>

<file path=ppt/slides/_rels/slide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22.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8.xml"/></Relationships>
</file>

<file path=ppt/slides/_rels/slide50.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image" Target="../media/image115.png"/><Relationship Id="rId7" Type="http://schemas.openxmlformats.org/officeDocument/2006/relationships/image" Target="../media/image119.png"/><Relationship Id="rId2" Type="http://schemas.openxmlformats.org/officeDocument/2006/relationships/notesSlide" Target="../notesSlides/notesSlide23.xml"/><Relationship Id="rId1" Type="http://schemas.openxmlformats.org/officeDocument/2006/relationships/slideLayout" Target="../slideLayouts/slideLayout36.xml"/><Relationship Id="rId6" Type="http://schemas.openxmlformats.org/officeDocument/2006/relationships/image" Target="../media/image118.png"/><Relationship Id="rId5" Type="http://schemas.openxmlformats.org/officeDocument/2006/relationships/image" Target="../media/image117.png"/><Relationship Id="rId4" Type="http://schemas.openxmlformats.org/officeDocument/2006/relationships/image" Target="../media/image116.png"/></Relationships>
</file>

<file path=ppt/slides/_rels/slide5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1.png"/><Relationship Id="rId1" Type="http://schemas.openxmlformats.org/officeDocument/2006/relationships/slideLayout" Target="../slideLayouts/slideLayout30.xml"/><Relationship Id="rId6" Type="http://schemas.openxmlformats.org/officeDocument/2006/relationships/image" Target="../media/image123.png"/><Relationship Id="rId5" Type="http://schemas.openxmlformats.org/officeDocument/2006/relationships/image" Target="../media/image122.png"/><Relationship Id="rId4" Type="http://schemas.openxmlformats.org/officeDocument/2006/relationships/image" Target="../media/image8.png"/></Relationships>
</file>

<file path=ppt/slides/_rels/slide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openxmlformats.org/officeDocument/2006/relationships/image" Target="../media/image15.jpeg"/><Relationship Id="rId2" Type="http://schemas.openxmlformats.org/officeDocument/2006/relationships/notesSlide" Target="../notesSlides/notesSlide1.xml"/><Relationship Id="rId1" Type="http://schemas.openxmlformats.org/officeDocument/2006/relationships/slideLayout" Target="../slideLayouts/slideLayout37.xml"/><Relationship Id="rId6" Type="http://schemas.openxmlformats.org/officeDocument/2006/relationships/image" Target="../media/image14.png"/><Relationship Id="rId11" Type="http://schemas.openxmlformats.org/officeDocument/2006/relationships/image" Target="../media/image19.png"/><Relationship Id="rId5" Type="http://schemas.openxmlformats.org/officeDocument/2006/relationships/image" Target="../media/image13.png"/><Relationship Id="rId10" Type="http://schemas.openxmlformats.org/officeDocument/2006/relationships/image" Target="../media/image18.png"/><Relationship Id="rId4" Type="http://schemas.openxmlformats.org/officeDocument/2006/relationships/image" Target="../media/image12.png"/><Relationship Id="rId9" Type="http://schemas.openxmlformats.org/officeDocument/2006/relationships/image" Target="../media/image17.png"/></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37.xml"/></Relationships>
</file>

<file path=ppt/slides/_rels/slide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19213A"/>
        </a:solidFill>
        <a:effectLst/>
      </p:bgPr>
    </p:bg>
    <p:spTree>
      <p:nvGrpSpPr>
        <p:cNvPr id="1" name=""/>
        <p:cNvGrpSpPr/>
        <p:nvPr/>
      </p:nvGrpSpPr>
      <p:grpSpPr>
        <a:xfrm>
          <a:off x="0" y="0"/>
          <a:ext cx="0" cy="0"/>
          <a:chOff x="0" y="0"/>
          <a:chExt cx="0" cy="0"/>
        </a:xfrm>
      </p:grpSpPr>
      <p:pic>
        <p:nvPicPr>
          <p:cNvPr id="7" name="图片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3"/>
            <a:ext cx="12192000" cy="6857999"/>
          </a:xfrm>
          <a:prstGeom prst="rect">
            <a:avLst/>
          </a:prstGeom>
          <a:solidFill>
            <a:schemeClr val="tx1">
              <a:alpha val="0"/>
            </a:schemeClr>
          </a:solidFill>
          <a:effectLst/>
        </p:spPr>
      </p:pic>
      <p:pic>
        <p:nvPicPr>
          <p:cNvPr id="49" name="图片 48" descr="logo白"/>
          <p:cNvPicPr>
            <a:picLocks noChangeAspect="1"/>
          </p:cNvPicPr>
          <p:nvPr/>
        </p:nvPicPr>
        <p:blipFill>
          <a:blip r:embed="rId5"/>
          <a:stretch>
            <a:fillRect/>
          </a:stretch>
        </p:blipFill>
        <p:spPr>
          <a:xfrm>
            <a:off x="3238500" y="2820985"/>
            <a:ext cx="5715000" cy="1216025"/>
          </a:xfrm>
          <a:prstGeom prst="rect">
            <a:avLst/>
          </a:prstGeom>
          <a:noFill/>
          <a:effectLst>
            <a:outerShdw blurRad="635000" sx="102000" sy="102000" algn="ctr" rotWithShape="0">
              <a:srgbClr val="0070C0">
                <a:alpha val="100000"/>
              </a:srgbClr>
            </a:outerShdw>
          </a:effectLst>
        </p:spPr>
      </p:pic>
      <p:pic>
        <p:nvPicPr>
          <p:cNvPr id="50" name="图片 49" descr="logo白"/>
          <p:cNvPicPr>
            <a:picLocks noChangeAspect="1"/>
          </p:cNvPicPr>
          <p:nvPr>
            <p:custDataLst>
              <p:tags r:id="rId2"/>
            </p:custDataLst>
          </p:nvPr>
        </p:nvPicPr>
        <p:blipFill>
          <a:blip r:embed="rId5"/>
          <a:stretch>
            <a:fillRect/>
          </a:stretch>
        </p:blipFill>
        <p:spPr>
          <a:xfrm>
            <a:off x="3238500" y="2820983"/>
            <a:ext cx="5715000" cy="1216025"/>
          </a:xfrm>
          <a:prstGeom prst="rect">
            <a:avLst/>
          </a:prstGeom>
          <a:effectLst>
            <a:innerShdw blurRad="152400">
              <a:srgbClr val="0070C0"/>
            </a:innerShdw>
          </a:effectLst>
        </p:spPr>
      </p:pic>
      <p:sp>
        <p:nvSpPr>
          <p:cNvPr id="8" name="椭圆 7"/>
          <p:cNvSpPr/>
          <p:nvPr/>
        </p:nvSpPr>
        <p:spPr>
          <a:xfrm>
            <a:off x="3238500" y="4037010"/>
            <a:ext cx="5715000" cy="230909"/>
          </a:xfrm>
          <a:prstGeom prst="ellipse">
            <a:avLst/>
          </a:prstGeom>
          <a:gradFill>
            <a:gsLst>
              <a:gs pos="0">
                <a:schemeClr val="accent2">
                  <a:lumMod val="40000"/>
                  <a:lumOff val="60000"/>
                </a:schemeClr>
              </a:gs>
              <a:gs pos="100000">
                <a:srgbClr val="0070C0">
                  <a:alpha val="0"/>
                </a:srgbClr>
              </a:gs>
            </a:gsLst>
            <a:path path="shape">
              <a:fillToRect l="50000" t="50000" r="50000" b="50000"/>
            </a:path>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sp>
        <p:nvSpPr>
          <p:cNvPr id="9" name="椭圆 8"/>
          <p:cNvSpPr/>
          <p:nvPr/>
        </p:nvSpPr>
        <p:spPr>
          <a:xfrm>
            <a:off x="4872182" y="4037010"/>
            <a:ext cx="2447636" cy="230909"/>
          </a:xfrm>
          <a:prstGeom prst="ellipse">
            <a:avLst/>
          </a:prstGeom>
          <a:gradFill>
            <a:gsLst>
              <a:gs pos="25000">
                <a:srgbClr val="5EA9DB">
                  <a:alpha val="50000"/>
                </a:srgbClr>
              </a:gs>
              <a:gs pos="0">
                <a:schemeClr val="accent2">
                  <a:lumMod val="40000"/>
                  <a:lumOff val="60000"/>
                  <a:alpha val="85000"/>
                </a:schemeClr>
              </a:gs>
              <a:gs pos="100000">
                <a:srgbClr val="0070C0">
                  <a:alpha val="0"/>
                </a:srgbClr>
              </a:gs>
            </a:gsLst>
            <a:path path="shape">
              <a:fillToRect l="50000" t="50000" r="50000" b="50000"/>
            </a:path>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 3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a:xfrm>
            <a:off x="0" y="878554"/>
            <a:ext cx="12191999" cy="5979445"/>
          </a:xfrm>
          <a:prstGeom prst="rect">
            <a:avLst/>
          </a:prstGeom>
        </p:spPr>
      </p:pic>
      <p:pic>
        <p:nvPicPr>
          <p:cNvPr id="103" name="图片 102"/>
          <p:cNvPicPr>
            <a:picLocks noChangeAspect="1"/>
          </p:cNvPicPr>
          <p:nvPr/>
        </p:nvPicPr>
        <p:blipFill>
          <a:blip r:embed="rId3"/>
          <a:stretch>
            <a:fillRect/>
          </a:stretch>
        </p:blipFill>
        <p:spPr>
          <a:xfrm>
            <a:off x="0" y="878554"/>
            <a:ext cx="12191999" cy="5968204"/>
          </a:xfrm>
          <a:prstGeom prst="rect">
            <a:avLst/>
          </a:prstGeom>
          <a:solidFill>
            <a:srgbClr val="1D2643">
              <a:alpha val="0"/>
            </a:srgbClr>
          </a:solidFill>
        </p:spPr>
      </p:pic>
      <p:grpSp>
        <p:nvGrpSpPr>
          <p:cNvPr id="13" name="组合 12"/>
          <p:cNvGrpSpPr/>
          <p:nvPr/>
        </p:nvGrpSpPr>
        <p:grpSpPr>
          <a:xfrm>
            <a:off x="2926057" y="121087"/>
            <a:ext cx="6278454" cy="467876"/>
            <a:chOff x="2947444" y="305797"/>
            <a:chExt cx="6278454" cy="486355"/>
          </a:xfrm>
        </p:grpSpPr>
        <p:sp>
          <p:nvSpPr>
            <p:cNvPr id="14" name="Text Placeholder 1"/>
            <p:cNvSpPr txBox="1"/>
            <p:nvPr/>
          </p:nvSpPr>
          <p:spPr>
            <a:xfrm>
              <a:off x="4819253" y="305797"/>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Products</a:t>
              </a:r>
              <a:endParaRPr kumimoji="0" lang="zh-CN" altLang="en-US"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15" name="直接连接符 1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noFill/>
            <a:ln w="19050" cap="flat" cmpd="sng" algn="ctr">
              <a:solidFill>
                <a:srgbClr val="AF935C"/>
              </a:solidFill>
              <a:prstDash val="solid"/>
              <a:miter lim="800000"/>
            </a:ln>
            <a:effectLst/>
          </p:spPr>
        </p:cxnSp>
        <p:cxnSp>
          <p:nvCxnSpPr>
            <p:cNvPr id="16" name="直接连接符 1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noFill/>
            <a:ln w="19050" cap="flat" cmpd="sng" algn="ctr">
              <a:solidFill>
                <a:srgbClr val="AF935C"/>
              </a:solidFill>
              <a:prstDash val="solid"/>
              <a:miter lim="800000"/>
            </a:ln>
            <a:effectLst/>
          </p:spPr>
        </p:cxnSp>
      </p:grpSp>
      <p:grpSp>
        <p:nvGrpSpPr>
          <p:cNvPr id="2" name="组合 1"/>
          <p:cNvGrpSpPr/>
          <p:nvPr/>
        </p:nvGrpSpPr>
        <p:grpSpPr>
          <a:xfrm>
            <a:off x="526194" y="2109979"/>
            <a:ext cx="958003" cy="1089167"/>
            <a:chOff x="1988024" y="921568"/>
            <a:chExt cx="958003" cy="1089167"/>
          </a:xfrm>
        </p:grpSpPr>
        <p:sp>
          <p:nvSpPr>
            <p:cNvPr id="3" name="矩形: 圆角 2"/>
            <p:cNvSpPr/>
            <p:nvPr/>
          </p:nvSpPr>
          <p:spPr>
            <a:xfrm>
              <a:off x="2126004" y="921568"/>
              <a:ext cx="713232" cy="1089167"/>
            </a:xfrm>
            <a:prstGeom prst="roundRect">
              <a:avLst>
                <a:gd name="adj" fmla="val 50000"/>
              </a:avLst>
            </a:prstGeom>
            <a:solidFill>
              <a:schemeClr val="bg2">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4" name="图片 3"/>
            <p:cNvPicPr>
              <a:picLocks noChangeAspect="1"/>
            </p:cNvPicPr>
            <p:nvPr/>
          </p:nvPicPr>
          <p:blipFill>
            <a:blip r:embed="rId4">
              <a:duotone>
                <a:schemeClr val="accent1">
                  <a:shade val="45000"/>
                  <a:satMod val="135000"/>
                </a:schemeClr>
                <a:prstClr val="white"/>
              </a:duotone>
            </a:blip>
            <a:stretch>
              <a:fillRect/>
            </a:stretch>
          </p:blipFill>
          <p:spPr>
            <a:xfrm>
              <a:off x="2271875" y="1122580"/>
              <a:ext cx="456524" cy="456524"/>
            </a:xfrm>
            <a:prstGeom prst="rect">
              <a:avLst/>
            </a:prstGeom>
          </p:spPr>
        </p:pic>
        <p:sp>
          <p:nvSpPr>
            <p:cNvPr id="5" name="文本框 4"/>
            <p:cNvSpPr txBox="1"/>
            <p:nvPr/>
          </p:nvSpPr>
          <p:spPr>
            <a:xfrm>
              <a:off x="1988024" y="1613337"/>
              <a:ext cx="9580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Drilling</a:t>
              </a:r>
              <a:endPar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34" name="组合 33"/>
          <p:cNvGrpSpPr/>
          <p:nvPr/>
        </p:nvGrpSpPr>
        <p:grpSpPr>
          <a:xfrm>
            <a:off x="1422173" y="2126019"/>
            <a:ext cx="958003" cy="1089167"/>
            <a:chOff x="4194266" y="1323527"/>
            <a:chExt cx="958003" cy="1089167"/>
          </a:xfrm>
        </p:grpSpPr>
        <p:sp>
          <p:nvSpPr>
            <p:cNvPr id="17" name="矩形: 圆角 16"/>
            <p:cNvSpPr/>
            <p:nvPr/>
          </p:nvSpPr>
          <p:spPr>
            <a:xfrm>
              <a:off x="4294501" y="1323527"/>
              <a:ext cx="713232" cy="1089167"/>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49" name="图片 48"/>
            <p:cNvPicPr>
              <a:picLocks noChangeAspect="1"/>
            </p:cNvPicPr>
            <p:nvPr/>
          </p:nvPicPr>
          <p:blipFill>
            <a:blip r:embed="rId5" cstate="email">
              <a:duotone>
                <a:schemeClr val="accent1">
                  <a:shade val="45000"/>
                  <a:satMod val="135000"/>
                </a:schemeClr>
                <a:prstClr val="white"/>
              </a:duotone>
            </a:blip>
            <a:stretch>
              <a:fillRect/>
            </a:stretch>
          </p:blipFill>
          <p:spPr>
            <a:xfrm>
              <a:off x="4404849" y="1511304"/>
              <a:ext cx="464330" cy="464330"/>
            </a:xfrm>
            <a:prstGeom prst="rect">
              <a:avLst/>
            </a:prstGeom>
          </p:spPr>
        </p:pic>
        <p:sp>
          <p:nvSpPr>
            <p:cNvPr id="6" name="文本框 5"/>
            <p:cNvSpPr txBox="1"/>
            <p:nvPr/>
          </p:nvSpPr>
          <p:spPr>
            <a:xfrm>
              <a:off x="4194266" y="1974376"/>
              <a:ext cx="9580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200" b="1" dirty="0">
                  <a:solidFill>
                    <a:srgbClr val="000000"/>
                  </a:solidFill>
                  <a:latin typeface="Times New Roman" panose="02020603050405020304" pitchFamily="18" charset="0"/>
                  <a:ea typeface="微软雅黑" panose="020B0503020204020204" pitchFamily="34" charset="-122"/>
                  <a:cs typeface="Times New Roman" panose="02020603050405020304" pitchFamily="18" charset="0"/>
                </a:rPr>
                <a:t>W</a:t>
              </a:r>
              <a:r>
                <a:rPr kumimoji="0" lang="en-US" altLang="zh-CN" sz="1200" b="1" i="0" u="none" strike="noStrike" kern="1200" cap="none" spc="0" normalizeH="0" baseline="0" noProof="0" dirty="0" err="1">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orkover</a:t>
              </a:r>
              <a:endPar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35" name="组合 34"/>
          <p:cNvGrpSpPr/>
          <p:nvPr/>
        </p:nvGrpSpPr>
        <p:grpSpPr>
          <a:xfrm>
            <a:off x="2264230" y="2114930"/>
            <a:ext cx="958003" cy="1089167"/>
            <a:chOff x="5645521" y="1322994"/>
            <a:chExt cx="958003" cy="1089167"/>
          </a:xfrm>
        </p:grpSpPr>
        <p:sp>
          <p:nvSpPr>
            <p:cNvPr id="18" name="矩形: 圆角 17"/>
            <p:cNvSpPr/>
            <p:nvPr/>
          </p:nvSpPr>
          <p:spPr>
            <a:xfrm>
              <a:off x="5759385" y="1322994"/>
              <a:ext cx="713232" cy="1089167"/>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55" name="图片 54"/>
            <p:cNvPicPr>
              <a:picLocks noChangeAspect="1"/>
            </p:cNvPicPr>
            <p:nvPr/>
          </p:nvPicPr>
          <p:blipFill>
            <a:blip r:embed="rId6" cstate="email">
              <a:duotone>
                <a:schemeClr val="accent1">
                  <a:shade val="45000"/>
                  <a:satMod val="135000"/>
                </a:schemeClr>
                <a:prstClr val="white"/>
              </a:duotone>
            </a:blip>
            <a:stretch>
              <a:fillRect/>
            </a:stretch>
          </p:blipFill>
          <p:spPr>
            <a:xfrm>
              <a:off x="5888139" y="1451981"/>
              <a:ext cx="488947" cy="488947"/>
            </a:xfrm>
            <a:prstGeom prst="rect">
              <a:avLst/>
            </a:prstGeom>
          </p:spPr>
        </p:pic>
        <p:sp>
          <p:nvSpPr>
            <p:cNvPr id="7" name="文本框 6"/>
            <p:cNvSpPr txBox="1"/>
            <p:nvPr/>
          </p:nvSpPr>
          <p:spPr>
            <a:xfrm>
              <a:off x="5645521" y="1956898"/>
              <a:ext cx="9580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Top-Drive</a:t>
              </a:r>
              <a:endPar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37" name="组合 36"/>
          <p:cNvGrpSpPr/>
          <p:nvPr/>
        </p:nvGrpSpPr>
        <p:grpSpPr>
          <a:xfrm>
            <a:off x="3984806" y="2072336"/>
            <a:ext cx="958003" cy="1089168"/>
            <a:chOff x="7037649" y="1334545"/>
            <a:chExt cx="958003" cy="1089168"/>
          </a:xfrm>
        </p:grpSpPr>
        <p:sp>
          <p:nvSpPr>
            <p:cNvPr id="19" name="矩形: 圆角 18"/>
            <p:cNvSpPr/>
            <p:nvPr/>
          </p:nvSpPr>
          <p:spPr>
            <a:xfrm>
              <a:off x="7172409" y="1334545"/>
              <a:ext cx="713232" cy="1089168"/>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44" name="图片 43"/>
            <p:cNvPicPr>
              <a:picLocks noChangeAspect="1"/>
            </p:cNvPicPr>
            <p:nvPr/>
          </p:nvPicPr>
          <p:blipFill>
            <a:blip r:embed="rId7" cstate="email">
              <a:duotone>
                <a:schemeClr val="accent1">
                  <a:shade val="45000"/>
                  <a:satMod val="135000"/>
                </a:schemeClr>
                <a:prstClr val="white"/>
              </a:duotone>
            </a:blip>
            <a:stretch>
              <a:fillRect/>
            </a:stretch>
          </p:blipFill>
          <p:spPr>
            <a:xfrm>
              <a:off x="7314850" y="1512335"/>
              <a:ext cx="428347" cy="428347"/>
            </a:xfrm>
            <a:prstGeom prst="rect">
              <a:avLst/>
            </a:prstGeom>
          </p:spPr>
        </p:pic>
        <p:sp>
          <p:nvSpPr>
            <p:cNvPr id="8" name="文本框 7"/>
            <p:cNvSpPr txBox="1"/>
            <p:nvPr/>
          </p:nvSpPr>
          <p:spPr>
            <a:xfrm>
              <a:off x="7037649" y="1902156"/>
              <a:ext cx="95800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1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Coiled tubing</a:t>
              </a:r>
              <a:endParaRPr kumimoji="0" lang="zh-CN" altLang="en-US" sz="1100" b="1" i="0" u="none" strike="noStrike" kern="1200" cap="none" spc="0" normalizeH="0" baseline="0" noProof="0" dirty="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grpSp>
      <p:grpSp>
        <p:nvGrpSpPr>
          <p:cNvPr id="38" name="组合 37"/>
          <p:cNvGrpSpPr/>
          <p:nvPr/>
        </p:nvGrpSpPr>
        <p:grpSpPr>
          <a:xfrm>
            <a:off x="4806843" y="2090867"/>
            <a:ext cx="958003" cy="1089167"/>
            <a:chOff x="8492411" y="1334544"/>
            <a:chExt cx="958003" cy="1089167"/>
          </a:xfrm>
        </p:grpSpPr>
        <p:sp>
          <p:nvSpPr>
            <p:cNvPr id="20" name="矩形: 圆角 19"/>
            <p:cNvSpPr/>
            <p:nvPr/>
          </p:nvSpPr>
          <p:spPr>
            <a:xfrm>
              <a:off x="8628377" y="1334544"/>
              <a:ext cx="713232" cy="1089167"/>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50" name="图片 49"/>
            <p:cNvPicPr>
              <a:picLocks noChangeAspect="1"/>
            </p:cNvPicPr>
            <p:nvPr/>
          </p:nvPicPr>
          <p:blipFill>
            <a:blip r:embed="rId8" cstate="email">
              <a:duotone>
                <a:schemeClr val="accent1">
                  <a:shade val="45000"/>
                  <a:satMod val="135000"/>
                </a:schemeClr>
                <a:prstClr val="white"/>
              </a:duotone>
            </a:blip>
            <a:stretch>
              <a:fillRect/>
            </a:stretch>
          </p:blipFill>
          <p:spPr>
            <a:xfrm>
              <a:off x="8788049" y="1533533"/>
              <a:ext cx="421724" cy="421724"/>
            </a:xfrm>
            <a:prstGeom prst="rect">
              <a:avLst/>
            </a:prstGeom>
          </p:spPr>
        </p:pic>
        <p:sp>
          <p:nvSpPr>
            <p:cNvPr id="9" name="文本框 8"/>
            <p:cNvSpPr txBox="1"/>
            <p:nvPr/>
          </p:nvSpPr>
          <p:spPr>
            <a:xfrm>
              <a:off x="8492411" y="1974376"/>
              <a:ext cx="958003"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1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Snubbing</a:t>
              </a:r>
              <a:endParaRPr kumimoji="0" lang="zh-CN" altLang="en-US" sz="1100" b="1" i="0" u="none" strike="noStrike" kern="1200" cap="none" spc="0" normalizeH="0" baseline="0" noProof="0" dirty="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grpSp>
      <p:grpSp>
        <p:nvGrpSpPr>
          <p:cNvPr id="39" name="组合 38"/>
          <p:cNvGrpSpPr/>
          <p:nvPr/>
        </p:nvGrpSpPr>
        <p:grpSpPr>
          <a:xfrm>
            <a:off x="6453228" y="2126019"/>
            <a:ext cx="958003" cy="1089167"/>
            <a:chOff x="2728007" y="2884416"/>
            <a:chExt cx="958003" cy="1089167"/>
          </a:xfrm>
        </p:grpSpPr>
        <p:sp>
          <p:nvSpPr>
            <p:cNvPr id="21" name="矩形: 圆角 20"/>
            <p:cNvSpPr/>
            <p:nvPr/>
          </p:nvSpPr>
          <p:spPr>
            <a:xfrm>
              <a:off x="2839310" y="2884416"/>
              <a:ext cx="713232" cy="1089167"/>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53" name="图片 52"/>
            <p:cNvPicPr>
              <a:picLocks noChangeAspect="1"/>
            </p:cNvPicPr>
            <p:nvPr/>
          </p:nvPicPr>
          <p:blipFill>
            <a:blip r:embed="rId9" cstate="email">
              <a:duotone>
                <a:schemeClr val="accent1">
                  <a:shade val="45000"/>
                  <a:satMod val="135000"/>
                </a:schemeClr>
                <a:prstClr val="white"/>
              </a:duotone>
            </a:blip>
            <a:stretch>
              <a:fillRect/>
            </a:stretch>
          </p:blipFill>
          <p:spPr>
            <a:xfrm>
              <a:off x="2971034" y="3007703"/>
              <a:ext cx="471950" cy="471950"/>
            </a:xfrm>
            <a:prstGeom prst="rect">
              <a:avLst/>
            </a:prstGeom>
          </p:spPr>
        </p:pic>
        <p:sp>
          <p:nvSpPr>
            <p:cNvPr id="10" name="文本框 9"/>
            <p:cNvSpPr txBox="1"/>
            <p:nvPr/>
          </p:nvSpPr>
          <p:spPr>
            <a:xfrm>
              <a:off x="2728007" y="3497310"/>
              <a:ext cx="95800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Downhole Tools</a:t>
              </a:r>
              <a:endParaRPr kumimoji="0" lang="zh-CN" alt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40" name="组合 39"/>
          <p:cNvGrpSpPr/>
          <p:nvPr/>
        </p:nvGrpSpPr>
        <p:grpSpPr>
          <a:xfrm>
            <a:off x="7281782" y="2109980"/>
            <a:ext cx="958003" cy="1089167"/>
            <a:chOff x="4163936" y="2884416"/>
            <a:chExt cx="958003" cy="1089167"/>
          </a:xfrm>
        </p:grpSpPr>
        <p:sp>
          <p:nvSpPr>
            <p:cNvPr id="22" name="矩形: 圆角 21"/>
            <p:cNvSpPr/>
            <p:nvPr/>
          </p:nvSpPr>
          <p:spPr>
            <a:xfrm>
              <a:off x="4283418" y="2884416"/>
              <a:ext cx="713232" cy="1089167"/>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54" name="图片 53"/>
            <p:cNvPicPr>
              <a:picLocks noChangeAspect="1"/>
            </p:cNvPicPr>
            <p:nvPr/>
          </p:nvPicPr>
          <p:blipFill>
            <a:blip r:embed="rId10" cstate="email">
              <a:duotone>
                <a:schemeClr val="accent1">
                  <a:shade val="45000"/>
                  <a:satMod val="135000"/>
                </a:schemeClr>
                <a:prstClr val="white"/>
              </a:duotone>
            </a:blip>
            <a:stretch>
              <a:fillRect/>
            </a:stretch>
          </p:blipFill>
          <p:spPr>
            <a:xfrm>
              <a:off x="4304746" y="3002556"/>
              <a:ext cx="762053" cy="571540"/>
            </a:xfrm>
            <a:prstGeom prst="rect">
              <a:avLst/>
            </a:prstGeom>
          </p:spPr>
        </p:pic>
        <p:sp>
          <p:nvSpPr>
            <p:cNvPr id="31" name="文本框 30"/>
            <p:cNvSpPr txBox="1"/>
            <p:nvPr/>
          </p:nvSpPr>
          <p:spPr>
            <a:xfrm>
              <a:off x="4163936" y="3420884"/>
              <a:ext cx="95800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05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Fracturing &amp; Acidizing</a:t>
              </a:r>
              <a:endParaRPr kumimoji="0" lang="zh-CN" altLang="en-US" sz="1050" b="1" i="0" u="none" strike="noStrike" kern="1200" cap="none" spc="0" normalizeH="0" baseline="0" noProof="0" dirty="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grpSp>
      <p:grpSp>
        <p:nvGrpSpPr>
          <p:cNvPr id="43" name="组合 42"/>
          <p:cNvGrpSpPr/>
          <p:nvPr/>
        </p:nvGrpSpPr>
        <p:grpSpPr>
          <a:xfrm>
            <a:off x="5716394" y="2109981"/>
            <a:ext cx="819567" cy="1089167"/>
            <a:chOff x="5707973" y="2884416"/>
            <a:chExt cx="819567" cy="1089167"/>
          </a:xfrm>
        </p:grpSpPr>
        <p:sp>
          <p:nvSpPr>
            <p:cNvPr id="23" name="矩形: 圆角 22"/>
            <p:cNvSpPr/>
            <p:nvPr/>
          </p:nvSpPr>
          <p:spPr>
            <a:xfrm>
              <a:off x="5739384" y="2884416"/>
              <a:ext cx="713232" cy="1089167"/>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47" name="图片 46"/>
            <p:cNvPicPr>
              <a:picLocks noChangeAspect="1"/>
            </p:cNvPicPr>
            <p:nvPr/>
          </p:nvPicPr>
          <p:blipFill>
            <a:blip r:embed="rId11" cstate="email">
              <a:duotone>
                <a:schemeClr val="accent1">
                  <a:shade val="45000"/>
                  <a:satMod val="135000"/>
                </a:schemeClr>
                <a:prstClr val="white"/>
              </a:duotone>
            </a:blip>
            <a:stretch>
              <a:fillRect/>
            </a:stretch>
          </p:blipFill>
          <p:spPr>
            <a:xfrm>
              <a:off x="5874005" y="3074741"/>
              <a:ext cx="466154" cy="466154"/>
            </a:xfrm>
            <a:prstGeom prst="rect">
              <a:avLst/>
            </a:prstGeom>
          </p:spPr>
        </p:pic>
        <p:sp>
          <p:nvSpPr>
            <p:cNvPr id="41" name="文本框 40"/>
            <p:cNvSpPr txBox="1"/>
            <p:nvPr/>
          </p:nvSpPr>
          <p:spPr>
            <a:xfrm>
              <a:off x="5707973" y="3466338"/>
              <a:ext cx="819567" cy="4154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05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Wireline  &amp; Logging</a:t>
              </a:r>
              <a:endParaRPr kumimoji="0" lang="zh-CN" altLang="en-US" sz="105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59" name="组合 58"/>
          <p:cNvGrpSpPr/>
          <p:nvPr/>
        </p:nvGrpSpPr>
        <p:grpSpPr>
          <a:xfrm>
            <a:off x="10332961" y="4265001"/>
            <a:ext cx="958003" cy="1422157"/>
            <a:chOff x="7063176" y="2895434"/>
            <a:chExt cx="958003" cy="1089168"/>
          </a:xfrm>
        </p:grpSpPr>
        <p:sp>
          <p:nvSpPr>
            <p:cNvPr id="24" name="矩形: 圆角 23"/>
            <p:cNvSpPr/>
            <p:nvPr/>
          </p:nvSpPr>
          <p:spPr>
            <a:xfrm>
              <a:off x="7161326" y="2895434"/>
              <a:ext cx="713232" cy="1089168"/>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48" name="图片 47"/>
            <p:cNvPicPr>
              <a:picLocks noChangeAspect="1"/>
            </p:cNvPicPr>
            <p:nvPr/>
          </p:nvPicPr>
          <p:blipFill>
            <a:blip r:embed="rId12" cstate="email">
              <a:duotone>
                <a:schemeClr val="accent1">
                  <a:shade val="45000"/>
                  <a:satMod val="135000"/>
                </a:schemeClr>
                <a:prstClr val="white"/>
              </a:duotone>
            </a:blip>
            <a:stretch>
              <a:fillRect/>
            </a:stretch>
          </p:blipFill>
          <p:spPr>
            <a:xfrm>
              <a:off x="7322344" y="3058139"/>
              <a:ext cx="391196" cy="301850"/>
            </a:xfrm>
            <a:prstGeom prst="rect">
              <a:avLst/>
            </a:prstGeom>
          </p:spPr>
        </p:pic>
        <p:sp>
          <p:nvSpPr>
            <p:cNvPr id="42" name="文本框 41"/>
            <p:cNvSpPr txBox="1"/>
            <p:nvPr/>
          </p:nvSpPr>
          <p:spPr>
            <a:xfrm>
              <a:off x="7063176" y="3359989"/>
              <a:ext cx="958003" cy="6001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Oilfield digital intelligence</a:t>
              </a:r>
              <a:endParaRPr kumimoji="0" lang="zh-CN" alt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63" name="组合 62"/>
          <p:cNvGrpSpPr/>
          <p:nvPr/>
        </p:nvGrpSpPr>
        <p:grpSpPr>
          <a:xfrm>
            <a:off x="10486854" y="2096409"/>
            <a:ext cx="835618" cy="1266637"/>
            <a:chOff x="8569231" y="2895433"/>
            <a:chExt cx="835618" cy="1089167"/>
          </a:xfrm>
        </p:grpSpPr>
        <p:sp>
          <p:nvSpPr>
            <p:cNvPr id="25" name="矩形: 圆角 24"/>
            <p:cNvSpPr/>
            <p:nvPr/>
          </p:nvSpPr>
          <p:spPr>
            <a:xfrm>
              <a:off x="8617294" y="2895433"/>
              <a:ext cx="713232" cy="1089167"/>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52" name="图片 51"/>
            <p:cNvPicPr>
              <a:picLocks noChangeAspect="1"/>
            </p:cNvPicPr>
            <p:nvPr/>
          </p:nvPicPr>
          <p:blipFill>
            <a:blip r:embed="rId13" cstate="email">
              <a:duotone>
                <a:schemeClr val="accent1">
                  <a:shade val="45000"/>
                  <a:satMod val="135000"/>
                </a:schemeClr>
                <a:prstClr val="white"/>
              </a:duotone>
            </a:blip>
            <a:stretch>
              <a:fillRect/>
            </a:stretch>
          </p:blipFill>
          <p:spPr>
            <a:xfrm>
              <a:off x="8799073" y="3078255"/>
              <a:ext cx="437909" cy="329264"/>
            </a:xfrm>
            <a:prstGeom prst="rect">
              <a:avLst/>
            </a:prstGeom>
          </p:spPr>
        </p:pic>
        <p:sp>
          <p:nvSpPr>
            <p:cNvPr id="58" name="文本框 57"/>
            <p:cNvSpPr txBox="1"/>
            <p:nvPr/>
          </p:nvSpPr>
          <p:spPr>
            <a:xfrm>
              <a:off x="8569231" y="3421692"/>
              <a:ext cx="835618" cy="4962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05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Emergency Practice Platform</a:t>
              </a:r>
            </a:p>
          </p:txBody>
        </p:sp>
      </p:grpSp>
      <p:grpSp>
        <p:nvGrpSpPr>
          <p:cNvPr id="62" name="组合 61"/>
          <p:cNvGrpSpPr/>
          <p:nvPr/>
        </p:nvGrpSpPr>
        <p:grpSpPr>
          <a:xfrm>
            <a:off x="1735159" y="4959267"/>
            <a:ext cx="1065593" cy="1318363"/>
            <a:chOff x="4153220" y="4508899"/>
            <a:chExt cx="1065593" cy="1318363"/>
          </a:xfrm>
        </p:grpSpPr>
        <p:sp>
          <p:nvSpPr>
            <p:cNvPr id="27" name="矩形: 圆角 26"/>
            <p:cNvSpPr/>
            <p:nvPr/>
          </p:nvSpPr>
          <p:spPr>
            <a:xfrm>
              <a:off x="4260265" y="4508899"/>
              <a:ext cx="822035" cy="1318363"/>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45" name="图片 44"/>
            <p:cNvPicPr>
              <a:picLocks noChangeAspect="1"/>
            </p:cNvPicPr>
            <p:nvPr/>
          </p:nvPicPr>
          <p:blipFill>
            <a:blip r:embed="rId14" cstate="email">
              <a:duotone>
                <a:schemeClr val="accent1">
                  <a:shade val="45000"/>
                  <a:satMod val="135000"/>
                </a:schemeClr>
                <a:prstClr val="white"/>
              </a:duotone>
            </a:blip>
            <a:stretch>
              <a:fillRect/>
            </a:stretch>
          </p:blipFill>
          <p:spPr>
            <a:xfrm>
              <a:off x="4451304" y="4658857"/>
              <a:ext cx="439955" cy="439955"/>
            </a:xfrm>
            <a:prstGeom prst="rect">
              <a:avLst/>
            </a:prstGeom>
          </p:spPr>
        </p:pic>
        <p:sp>
          <p:nvSpPr>
            <p:cNvPr id="60" name="文本框 59"/>
            <p:cNvSpPr txBox="1"/>
            <p:nvPr/>
          </p:nvSpPr>
          <p:spPr>
            <a:xfrm>
              <a:off x="4153220" y="5110053"/>
              <a:ext cx="1065593" cy="5770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05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Oil &amp; Gas Gathering and Transportation </a:t>
              </a:r>
              <a:endParaRPr kumimoji="0" lang="zh-CN" altLang="en-US" sz="105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68" name="组合 67"/>
          <p:cNvGrpSpPr/>
          <p:nvPr/>
        </p:nvGrpSpPr>
        <p:grpSpPr>
          <a:xfrm>
            <a:off x="675888" y="4961515"/>
            <a:ext cx="1155679" cy="1318362"/>
            <a:chOff x="5590371" y="4504148"/>
            <a:chExt cx="958003" cy="1318362"/>
          </a:xfrm>
        </p:grpSpPr>
        <p:sp>
          <p:nvSpPr>
            <p:cNvPr id="28" name="矩形: 圆角 27"/>
            <p:cNvSpPr/>
            <p:nvPr/>
          </p:nvSpPr>
          <p:spPr>
            <a:xfrm>
              <a:off x="5720731" y="4504148"/>
              <a:ext cx="713232" cy="1318362"/>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46" name="图片 45"/>
            <p:cNvPicPr>
              <a:picLocks noChangeAspect="1"/>
            </p:cNvPicPr>
            <p:nvPr/>
          </p:nvPicPr>
          <p:blipFill>
            <a:blip r:embed="rId15" cstate="email">
              <a:duotone>
                <a:schemeClr val="accent1">
                  <a:shade val="45000"/>
                  <a:satMod val="135000"/>
                </a:schemeClr>
                <a:prstClr val="white"/>
              </a:duotone>
            </a:blip>
            <a:stretch>
              <a:fillRect/>
            </a:stretch>
          </p:blipFill>
          <p:spPr>
            <a:xfrm>
              <a:off x="5882646" y="4634503"/>
              <a:ext cx="409125" cy="468237"/>
            </a:xfrm>
            <a:prstGeom prst="rect">
              <a:avLst/>
            </a:prstGeom>
          </p:spPr>
        </p:pic>
        <p:sp>
          <p:nvSpPr>
            <p:cNvPr id="61" name="文本框 60"/>
            <p:cNvSpPr txBox="1"/>
            <p:nvPr/>
          </p:nvSpPr>
          <p:spPr>
            <a:xfrm>
              <a:off x="5590371" y="5163328"/>
              <a:ext cx="95800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Oil and gas production</a:t>
              </a:r>
              <a:endParaRPr kumimoji="0" lang="zh-CN" alt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66" name="组合 65"/>
          <p:cNvGrpSpPr/>
          <p:nvPr/>
        </p:nvGrpSpPr>
        <p:grpSpPr>
          <a:xfrm>
            <a:off x="5177039" y="5118903"/>
            <a:ext cx="958003" cy="1089168"/>
            <a:chOff x="7037355" y="4485048"/>
            <a:chExt cx="958003" cy="1089168"/>
          </a:xfrm>
        </p:grpSpPr>
        <p:sp>
          <p:nvSpPr>
            <p:cNvPr id="29" name="矩形: 圆角 28"/>
            <p:cNvSpPr/>
            <p:nvPr/>
          </p:nvSpPr>
          <p:spPr>
            <a:xfrm>
              <a:off x="7161326" y="4485048"/>
              <a:ext cx="713232" cy="1089168"/>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57" name="图片 56"/>
            <p:cNvPicPr>
              <a:picLocks noChangeAspect="1"/>
            </p:cNvPicPr>
            <p:nvPr/>
          </p:nvPicPr>
          <p:blipFill>
            <a:blip r:embed="rId16" cstate="email">
              <a:duotone>
                <a:schemeClr val="accent1">
                  <a:shade val="45000"/>
                  <a:satMod val="135000"/>
                </a:schemeClr>
                <a:prstClr val="white"/>
              </a:duotone>
            </a:blip>
            <a:stretch>
              <a:fillRect/>
            </a:stretch>
          </p:blipFill>
          <p:spPr>
            <a:xfrm>
              <a:off x="7300541" y="4633948"/>
              <a:ext cx="423538" cy="423538"/>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64" name="文本框 63"/>
            <p:cNvSpPr txBox="1"/>
            <p:nvPr/>
          </p:nvSpPr>
          <p:spPr>
            <a:xfrm>
              <a:off x="7037355" y="5038739"/>
              <a:ext cx="95800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Industrial animation</a:t>
              </a:r>
            </a:p>
          </p:txBody>
        </p:sp>
      </p:grpSp>
      <p:grpSp>
        <p:nvGrpSpPr>
          <p:cNvPr id="67" name="组合 66"/>
          <p:cNvGrpSpPr/>
          <p:nvPr/>
        </p:nvGrpSpPr>
        <p:grpSpPr>
          <a:xfrm>
            <a:off x="6185252" y="5118903"/>
            <a:ext cx="808889" cy="1089167"/>
            <a:chOff x="8617294" y="4485047"/>
            <a:chExt cx="808889" cy="1089167"/>
          </a:xfrm>
        </p:grpSpPr>
        <p:sp>
          <p:nvSpPr>
            <p:cNvPr id="30" name="矩形: 圆角 29"/>
            <p:cNvSpPr/>
            <p:nvPr/>
          </p:nvSpPr>
          <p:spPr>
            <a:xfrm>
              <a:off x="8617294" y="4485047"/>
              <a:ext cx="713232" cy="1089167"/>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56" name="图片 55"/>
            <p:cNvPicPr>
              <a:picLocks noChangeAspect="1"/>
            </p:cNvPicPr>
            <p:nvPr/>
          </p:nvPicPr>
          <p:blipFill>
            <a:blip r:embed="rId17" cstate="email">
              <a:duotone>
                <a:schemeClr val="accent1">
                  <a:shade val="45000"/>
                  <a:satMod val="135000"/>
                </a:schemeClr>
                <a:prstClr val="white"/>
              </a:duotone>
            </a:blip>
            <a:stretch>
              <a:fillRect/>
            </a:stretch>
          </p:blipFill>
          <p:spPr>
            <a:xfrm>
              <a:off x="8770037" y="4758279"/>
              <a:ext cx="416965" cy="237439"/>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65" name="文本框 64"/>
            <p:cNvSpPr txBox="1"/>
            <p:nvPr/>
          </p:nvSpPr>
          <p:spPr>
            <a:xfrm>
              <a:off x="8654354" y="5119141"/>
              <a:ext cx="771829"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VR</a:t>
              </a:r>
              <a:r>
                <a:rPr kumimoji="0" lang="zh-CN" alt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a:t>
              </a:r>
              <a:r>
                <a:rPr kumimoji="0" lang="en-US" altLang="zh-CN"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MR</a:t>
              </a:r>
              <a:r>
                <a:rPr kumimoji="0" lang="zh-CN" alt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a:t>
              </a:r>
              <a:r>
                <a:rPr kumimoji="0" lang="en-US" altLang="zh-CN"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AR</a:t>
              </a:r>
              <a:endParaRPr kumimoji="0" lang="zh-CN" alt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11" name="组合 10"/>
          <p:cNvGrpSpPr/>
          <p:nvPr/>
        </p:nvGrpSpPr>
        <p:grpSpPr>
          <a:xfrm>
            <a:off x="9628996" y="2122133"/>
            <a:ext cx="835618" cy="1275923"/>
            <a:chOff x="9126857" y="1114039"/>
            <a:chExt cx="835618" cy="1089167"/>
          </a:xfrm>
        </p:grpSpPr>
        <p:sp>
          <p:nvSpPr>
            <p:cNvPr id="107" name="矩形: 圆角 106"/>
            <p:cNvSpPr/>
            <p:nvPr/>
          </p:nvSpPr>
          <p:spPr>
            <a:xfrm>
              <a:off x="9188162" y="1114039"/>
              <a:ext cx="713232" cy="1089167"/>
            </a:xfrm>
            <a:prstGeom prst="roundRect">
              <a:avLst>
                <a:gd name="adj" fmla="val 50000"/>
              </a:avLst>
            </a:prstGeom>
            <a:solidFill>
              <a:schemeClr val="bg1">
                <a:lumMod val="85000"/>
              </a:schemeClr>
            </a:solidFill>
            <a:ln w="635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Arial" panose="020B0604020202020204"/>
                <a:ea typeface="微软雅黑" panose="020B0503020204020204" pitchFamily="34" charset="-122"/>
                <a:cs typeface="+mn-cs"/>
              </a:endParaRPr>
            </a:p>
          </p:txBody>
        </p:sp>
        <p:pic>
          <p:nvPicPr>
            <p:cNvPr id="105" name="图片 104"/>
            <p:cNvPicPr>
              <a:picLocks noChangeAspect="1"/>
            </p:cNvPicPr>
            <p:nvPr/>
          </p:nvPicPr>
          <p:blipFill rotWithShape="1">
            <a:blip r:embed="rId18">
              <a:duotone>
                <a:schemeClr val="accent1">
                  <a:shade val="45000"/>
                  <a:satMod val="135000"/>
                </a:schemeClr>
                <a:prstClr val="white"/>
              </a:duotone>
            </a:blip>
            <a:srcRect t="-1918" r="4818"/>
            <a:stretch>
              <a:fillRect/>
            </a:stretch>
          </p:blipFill>
          <p:spPr>
            <a:xfrm>
              <a:off x="9332654" y="1246161"/>
              <a:ext cx="415841" cy="370629"/>
            </a:xfrm>
            <a:prstGeom prst="ellipse">
              <a:avLst/>
            </a:prstGeom>
            <a:ln>
              <a:noFill/>
            </a:ln>
          </p:spPr>
        </p:pic>
        <p:sp>
          <p:nvSpPr>
            <p:cNvPr id="109" name="文本框 108"/>
            <p:cNvSpPr txBox="1"/>
            <p:nvPr/>
          </p:nvSpPr>
          <p:spPr>
            <a:xfrm>
              <a:off x="9126857" y="1616790"/>
              <a:ext cx="835618" cy="5770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05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Emergency Exercise Software</a:t>
              </a:r>
            </a:p>
          </p:txBody>
        </p:sp>
      </p:grpSp>
      <p:sp>
        <p:nvSpPr>
          <p:cNvPr id="26" name="矩形: 圆角 25"/>
          <p:cNvSpPr/>
          <p:nvPr/>
        </p:nvSpPr>
        <p:spPr>
          <a:xfrm>
            <a:off x="901815" y="1297579"/>
            <a:ext cx="2013249" cy="742655"/>
          </a:xfrm>
          <a:prstGeom prst="roundRect">
            <a:avLst/>
          </a:prstGeom>
          <a:solidFill>
            <a:srgbClr val="19213A"/>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文本框 85"/>
          <p:cNvSpPr txBox="1"/>
          <p:nvPr/>
        </p:nvSpPr>
        <p:spPr>
          <a:xfrm>
            <a:off x="1213982" y="1323113"/>
            <a:ext cx="141466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b="1" dirty="0">
                <a:solidFill>
                  <a:schemeClr val="bg1"/>
                </a:solidFill>
                <a:latin typeface="Times New Roman" panose="02020603050405020304" pitchFamily="18" charset="0"/>
                <a:ea typeface="微软雅黑" panose="020B0503020204020204" pitchFamily="34" charset="-122"/>
                <a:cs typeface="Times New Roman" panose="02020603050405020304" pitchFamily="18" charset="0"/>
              </a:rPr>
              <a:t>Drilling &amp; Workover</a:t>
            </a:r>
            <a:endParaRPr kumimoji="0" lang="zh-CN" altLang="en-US" sz="1800" b="1" i="0" u="none" strike="noStrike" kern="1200" cap="none" spc="0" normalizeH="0" baseline="0" noProof="0" dirty="0">
              <a:ln>
                <a:noFill/>
              </a:ln>
              <a:solidFill>
                <a:schemeClr val="bg1"/>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3" name="矩形: 圆角 32"/>
          <p:cNvSpPr/>
          <p:nvPr/>
        </p:nvSpPr>
        <p:spPr>
          <a:xfrm>
            <a:off x="4799536" y="1297578"/>
            <a:ext cx="2448441" cy="742655"/>
          </a:xfrm>
          <a:prstGeom prst="roundRect">
            <a:avLst/>
          </a:prstGeom>
          <a:solidFill>
            <a:srgbClr val="19213A"/>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文本框 96"/>
          <p:cNvSpPr txBox="1"/>
          <p:nvPr/>
        </p:nvSpPr>
        <p:spPr>
          <a:xfrm>
            <a:off x="5241468" y="1320870"/>
            <a:ext cx="170906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chemeClr val="bg1"/>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sp>
        <p:nvSpPr>
          <p:cNvPr id="36" name="矩形: 圆角 35"/>
          <p:cNvSpPr/>
          <p:nvPr/>
        </p:nvSpPr>
        <p:spPr>
          <a:xfrm>
            <a:off x="9429758" y="1286576"/>
            <a:ext cx="2013249" cy="742655"/>
          </a:xfrm>
          <a:prstGeom prst="roundRect">
            <a:avLst/>
          </a:prstGeom>
          <a:solidFill>
            <a:srgbClr val="19213A"/>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文本框 68"/>
          <p:cNvSpPr txBox="1"/>
          <p:nvPr/>
        </p:nvSpPr>
        <p:spPr>
          <a:xfrm>
            <a:off x="9754349" y="1355381"/>
            <a:ext cx="137543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b="1" i="0" u="none" strike="noStrike" kern="1200" cap="none" spc="0" normalizeH="0" baseline="0" noProof="0" dirty="0">
                <a:ln>
                  <a:noFill/>
                </a:ln>
                <a:solidFill>
                  <a:schemeClr val="bg1"/>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Emergency Exercise</a:t>
            </a:r>
          </a:p>
        </p:txBody>
      </p:sp>
      <p:sp>
        <p:nvSpPr>
          <p:cNvPr id="51" name="矩形: 圆角 50"/>
          <p:cNvSpPr/>
          <p:nvPr/>
        </p:nvSpPr>
        <p:spPr>
          <a:xfrm>
            <a:off x="776811" y="4157481"/>
            <a:ext cx="2013249" cy="742655"/>
          </a:xfrm>
          <a:prstGeom prst="roundRect">
            <a:avLst/>
          </a:prstGeom>
          <a:solidFill>
            <a:srgbClr val="19213A"/>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1" name="文本框 70"/>
          <p:cNvSpPr txBox="1"/>
          <p:nvPr/>
        </p:nvSpPr>
        <p:spPr>
          <a:xfrm>
            <a:off x="895195" y="4199718"/>
            <a:ext cx="177648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chemeClr val="bg1"/>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Production &amp; Transportation</a:t>
            </a:r>
            <a:endParaRPr kumimoji="0" lang="zh-CN" altLang="en-US" sz="1800" b="1" i="0" u="none" strike="noStrike" kern="1200" cap="none" spc="0" normalizeH="0" baseline="0" noProof="0" dirty="0">
              <a:ln>
                <a:noFill/>
              </a:ln>
              <a:solidFill>
                <a:schemeClr val="bg1"/>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2" name="矩形: 圆角 71"/>
          <p:cNvSpPr/>
          <p:nvPr/>
        </p:nvSpPr>
        <p:spPr>
          <a:xfrm>
            <a:off x="5089373" y="4175772"/>
            <a:ext cx="2013249" cy="742655"/>
          </a:xfrm>
          <a:prstGeom prst="roundRect">
            <a:avLst/>
          </a:prstGeom>
          <a:solidFill>
            <a:srgbClr val="19213A"/>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3" name="文本框 72"/>
          <p:cNvSpPr txBox="1"/>
          <p:nvPr/>
        </p:nvSpPr>
        <p:spPr>
          <a:xfrm>
            <a:off x="5481452" y="4187616"/>
            <a:ext cx="12900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chemeClr val="bg1"/>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Virtual Simulation</a:t>
            </a: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12809"/>
            <a:ext cx="12191999" cy="5745191"/>
          </a:xfrm>
          <a:prstGeom prst="rect">
            <a:avLst/>
          </a:prstGeom>
        </p:spPr>
      </p:pic>
      <p:pic>
        <p:nvPicPr>
          <p:cNvPr id="10" name="图片 9"/>
          <p:cNvPicPr>
            <a:picLocks noChangeAspect="1"/>
          </p:cNvPicPr>
          <p:nvPr/>
        </p:nvPicPr>
        <p:blipFill>
          <a:blip r:embed="rId3"/>
          <a:stretch>
            <a:fillRect/>
          </a:stretch>
        </p:blipFill>
        <p:spPr>
          <a:xfrm>
            <a:off x="-1" y="1112809"/>
            <a:ext cx="12192000" cy="5789705"/>
          </a:xfrm>
          <a:prstGeom prst="rect">
            <a:avLst/>
          </a:prstGeom>
          <a:solidFill>
            <a:srgbClr val="1D2643">
              <a:alpha val="0"/>
            </a:srgbClr>
          </a:solidFill>
        </p:spPr>
      </p:pic>
      <p:graphicFrame>
        <p:nvGraphicFramePr>
          <p:cNvPr id="13" name="图示 12"/>
          <p:cNvGraphicFramePr/>
          <p:nvPr/>
        </p:nvGraphicFramePr>
        <p:xfrm>
          <a:off x="2032000" y="1338410"/>
          <a:ext cx="8128000" cy="541866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4" name="组合 3"/>
          <p:cNvGrpSpPr/>
          <p:nvPr/>
        </p:nvGrpSpPr>
        <p:grpSpPr>
          <a:xfrm>
            <a:off x="2956773" y="498613"/>
            <a:ext cx="6278454" cy="18396"/>
            <a:chOff x="2947444" y="536713"/>
            <a:chExt cx="6278454" cy="18396"/>
          </a:xfrm>
        </p:grpSpPr>
        <p:cxnSp>
          <p:nvCxnSpPr>
            <p:cNvPr id="6" name="直接连接符 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noFill/>
            <a:ln w="19050" cap="flat" cmpd="sng" algn="ctr">
              <a:solidFill>
                <a:srgbClr val="AF935C"/>
              </a:solidFill>
              <a:prstDash val="solid"/>
              <a:miter lim="800000"/>
            </a:ln>
            <a:effectLst/>
          </p:spPr>
        </p:cxnSp>
        <p:cxnSp>
          <p:nvCxnSpPr>
            <p:cNvPr id="7" name="直接连接符 6"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noFill/>
            <a:ln w="19050" cap="flat" cmpd="sng" algn="ctr">
              <a:solidFill>
                <a:srgbClr val="AF935C"/>
              </a:solidFill>
              <a:prstDash val="solid"/>
              <a:miter lim="800000"/>
            </a:ln>
            <a:effectLst/>
          </p:spPr>
        </p:cxnSp>
      </p:grpSp>
      <p:pic>
        <p:nvPicPr>
          <p:cNvPr id="12" name="图片 1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456853" y="3443964"/>
            <a:ext cx="5555172" cy="1182140"/>
          </a:xfrm>
          <a:prstGeom prst="rect">
            <a:avLst/>
          </a:prstGeom>
        </p:spPr>
      </p:pic>
      <p:sp>
        <p:nvSpPr>
          <p:cNvPr id="2" name="Text Placeholder 1"/>
          <p:cNvSpPr txBox="1"/>
          <p:nvPr/>
        </p:nvSpPr>
        <p:spPr>
          <a:xfrm>
            <a:off x="4804631" y="269232"/>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defRPr/>
            </a:pPr>
            <a:r>
              <a:rPr lang="en-US" altLang="zh-CN" sz="2800" b="1" dirty="0">
                <a:solidFill>
                  <a:srgbClr val="19213A"/>
                </a:solidFill>
                <a:latin typeface="Times New Roman" panose="02020603050405020304" pitchFamily="18" charset="0"/>
                <a:ea typeface="微软雅黑" panose="020B0503020204020204" pitchFamily="34" charset="-122"/>
                <a:cs typeface="Times New Roman" panose="02020603050405020304" pitchFamily="18" charset="0"/>
              </a:rPr>
              <a:t>Products</a:t>
            </a:r>
            <a:endParaRPr lang="zh-CN" altLang="en-US" sz="2800" b="1" dirty="0">
              <a:solidFill>
                <a:srgbClr val="19213A"/>
              </a:solidFill>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958528" y="305797"/>
            <a:ext cx="6278454" cy="486355"/>
            <a:chOff x="2947444" y="305797"/>
            <a:chExt cx="6278454" cy="486355"/>
          </a:xfrm>
        </p:grpSpPr>
        <p:sp>
          <p:nvSpPr>
            <p:cNvPr id="3" name="Text Placeholder 1"/>
            <p:cNvSpPr txBox="1"/>
            <p:nvPr/>
          </p:nvSpPr>
          <p:spPr>
            <a:xfrm>
              <a:off x="4819253" y="305797"/>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zh-CN" altLang="en-US" sz="2800" b="1" i="0" u="none" strike="noStrike" kern="1200" cap="none" spc="0" normalizeH="0" baseline="0" noProof="0" dirty="0">
                  <a:ln>
                    <a:noFill/>
                  </a:ln>
                  <a:solidFill>
                    <a:srgbClr val="44546A"/>
                  </a:solidFill>
                  <a:effectLst/>
                  <a:uLnTx/>
                  <a:uFillTx/>
                  <a:latin typeface="微软雅黑" panose="020B0503020204020204" pitchFamily="34" charset="-122"/>
                  <a:ea typeface="微软雅黑" panose="020B0503020204020204" pitchFamily="34" charset="-122"/>
                  <a:cs typeface="Roboto Black" panose="02000000000000000000" pitchFamily="2" charset="0"/>
                </a:rPr>
                <a:t>业务介绍</a:t>
              </a:r>
            </a:p>
          </p:txBody>
        </p:sp>
        <p:cxnSp>
          <p:nvCxnSpPr>
            <p:cNvPr id="4" name="直接连接符 3"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5" name="直接连接符 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9" name="图片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400000">
            <a:off x="5713383" y="368300"/>
            <a:ext cx="6883399" cy="6096000"/>
          </a:xfrm>
          <a:prstGeom prst="rect">
            <a:avLst/>
          </a:prstGeom>
        </p:spPr>
      </p:pic>
      <p:pic>
        <p:nvPicPr>
          <p:cNvPr id="10" name="图片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flipH="1">
            <a:off x="-382618" y="368300"/>
            <a:ext cx="6883399" cy="6096001"/>
          </a:xfrm>
          <a:prstGeom prst="rect">
            <a:avLst/>
          </a:prstGeom>
        </p:spPr>
      </p:pic>
      <p:grpSp>
        <p:nvGrpSpPr>
          <p:cNvPr id="12" name="组合 11"/>
          <p:cNvGrpSpPr/>
          <p:nvPr/>
        </p:nvGrpSpPr>
        <p:grpSpPr>
          <a:xfrm>
            <a:off x="2925358" y="536713"/>
            <a:ext cx="6278454" cy="18396"/>
            <a:chOff x="2947444" y="536713"/>
            <a:chExt cx="6278454" cy="18396"/>
          </a:xfrm>
        </p:grpSpPr>
        <p:cxnSp>
          <p:nvCxnSpPr>
            <p:cNvPr id="14" name="直接连接符 13"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5" name="直接连接符 1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
        <p:nvSpPr>
          <p:cNvPr id="16" name="文本框 15"/>
          <p:cNvSpPr txBox="1"/>
          <p:nvPr/>
        </p:nvSpPr>
        <p:spPr>
          <a:xfrm>
            <a:off x="297179" y="851535"/>
            <a:ext cx="38271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44546A">
                    <a:lumMod val="50000"/>
                  </a:srgbClr>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Q</a:t>
            </a:r>
            <a:r>
              <a:rPr kumimoji="0" lang="zh-CN" altLang="en-US" sz="2400" b="1" i="0" u="none" strike="noStrike" kern="1200" cap="none" spc="0" normalizeH="0" baseline="0" noProof="0" dirty="0">
                <a:ln>
                  <a:noFill/>
                </a:ln>
                <a:solidFill>
                  <a:srgbClr val="44546A">
                    <a:lumMod val="50000"/>
                  </a:srgbClr>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ualification </a:t>
            </a:r>
            <a:r>
              <a:rPr lang="en-US" altLang="zh-CN" sz="2400" b="1" dirty="0">
                <a:solidFill>
                  <a:srgbClr val="44546A">
                    <a:lumMod val="50000"/>
                  </a:srgbClr>
                </a:solidFill>
                <a:latin typeface="Times New Roman" panose="02020603050405020304" pitchFamily="18" charset="0"/>
                <a:ea typeface="微软雅黑" panose="020B0503020204020204" pitchFamily="34" charset="-122"/>
                <a:cs typeface="Times New Roman" panose="02020603050405020304" pitchFamily="18" charset="0"/>
              </a:rPr>
              <a:t>C</a:t>
            </a:r>
            <a:r>
              <a:rPr kumimoji="0" lang="zh-CN" altLang="en-US" sz="2400" b="1" i="0" u="none" strike="noStrike" kern="1200" cap="none" spc="0" normalizeH="0" baseline="0" noProof="0" dirty="0">
                <a:ln>
                  <a:noFill/>
                </a:ln>
                <a:solidFill>
                  <a:srgbClr val="44546A">
                    <a:lumMod val="50000"/>
                  </a:srgbClr>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ertificate</a:t>
            </a:r>
            <a:r>
              <a:rPr kumimoji="0" lang="en-US" altLang="zh-CN" sz="2400" b="1" i="0" u="none" strike="noStrike" kern="1200" cap="none" spc="0" normalizeH="0" baseline="0" noProof="0" dirty="0">
                <a:ln>
                  <a:noFill/>
                </a:ln>
                <a:solidFill>
                  <a:srgbClr val="44546A">
                    <a:lumMod val="50000"/>
                  </a:srgbClr>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a:t>
            </a:r>
            <a:endParaRPr kumimoji="0" lang="zh-CN" altLang="en-US" sz="2400" b="1" i="0" u="none" strike="noStrike" kern="1200" cap="none" spc="0" normalizeH="0" baseline="0" noProof="0" dirty="0">
              <a:ln>
                <a:noFill/>
              </a:ln>
              <a:solidFill>
                <a:srgbClr val="44546A">
                  <a:lumMod val="50000"/>
                </a:srgbClr>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17" name="直接连接符 16"/>
          <p:cNvCxnSpPr/>
          <p:nvPr/>
        </p:nvCxnSpPr>
        <p:spPr>
          <a:xfrm>
            <a:off x="371005" y="1220755"/>
            <a:ext cx="11474250" cy="0"/>
          </a:xfrm>
          <a:prstGeom prst="line">
            <a:avLst/>
          </a:prstGeom>
          <a:ln w="12700">
            <a:solidFill>
              <a:srgbClr val="AF935C"/>
            </a:solidFill>
          </a:ln>
        </p:spPr>
        <p:style>
          <a:lnRef idx="1">
            <a:schemeClr val="accent1"/>
          </a:lnRef>
          <a:fillRef idx="0">
            <a:schemeClr val="accent1"/>
          </a:fillRef>
          <a:effectRef idx="0">
            <a:schemeClr val="accent1"/>
          </a:effectRef>
          <a:fontRef idx="minor">
            <a:schemeClr val="tx1"/>
          </a:fontRef>
        </p:style>
      </p:cxnSp>
      <p:sp>
        <p:nvSpPr>
          <p:cNvPr id="18" name="文本框 17"/>
          <p:cNvSpPr txBox="1"/>
          <p:nvPr/>
        </p:nvSpPr>
        <p:spPr>
          <a:xfrm>
            <a:off x="1903369" y="6038312"/>
            <a:ext cx="1140025"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000" b="1" i="0" u="none" strike="noStrike" kern="1200" cap="none" spc="0" normalizeH="0" baseline="0" noProof="0" dirty="0">
                <a:ln>
                  <a:noFill/>
                </a:ln>
                <a:solidFill>
                  <a:srgbClr val="FFFFFF">
                    <a:lumMod val="95000"/>
                  </a:srgbClr>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Patents</a:t>
            </a:r>
          </a:p>
        </p:txBody>
      </p:sp>
      <p:sp>
        <p:nvSpPr>
          <p:cNvPr id="19" name="矩形: 圆角 18"/>
          <p:cNvSpPr/>
          <p:nvPr/>
        </p:nvSpPr>
        <p:spPr>
          <a:xfrm>
            <a:off x="1882588" y="5341408"/>
            <a:ext cx="1247887" cy="591671"/>
          </a:xfrm>
          <a:prstGeom prst="roundRect">
            <a:avLst/>
          </a:prstGeom>
          <a:solidFill>
            <a:srgbClr val="527537">
              <a:alpha val="8470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40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137</a:t>
            </a:r>
            <a:endParaRPr kumimoji="0" lang="zh-CN" altLang="en-US" sz="40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sp>
        <p:nvSpPr>
          <p:cNvPr id="20" name="文本框 19"/>
          <p:cNvSpPr txBox="1"/>
          <p:nvPr/>
        </p:nvSpPr>
        <p:spPr>
          <a:xfrm>
            <a:off x="5218193" y="5995429"/>
            <a:ext cx="1644232"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000" b="1" i="0" u="none" strike="noStrike" kern="1200" cap="none" spc="0" normalizeH="0" baseline="0" noProof="0" dirty="0">
                <a:ln>
                  <a:noFill/>
                </a:ln>
                <a:solidFill>
                  <a:srgbClr val="FFFFFF">
                    <a:lumMod val="95000"/>
                  </a:srgbClr>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Copyrights</a:t>
            </a:r>
          </a:p>
        </p:txBody>
      </p:sp>
      <p:sp>
        <p:nvSpPr>
          <p:cNvPr id="21" name="矩形: 圆角 20"/>
          <p:cNvSpPr/>
          <p:nvPr/>
        </p:nvSpPr>
        <p:spPr>
          <a:xfrm>
            <a:off x="5369859" y="5341408"/>
            <a:ext cx="1247887" cy="591671"/>
          </a:xfrm>
          <a:prstGeom prst="roundRect">
            <a:avLst/>
          </a:prstGeom>
          <a:solidFill>
            <a:srgbClr val="DC1A1A">
              <a:alpha val="8470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40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39</a:t>
            </a:r>
            <a:endParaRPr kumimoji="0" lang="zh-CN" altLang="en-US" sz="40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sp>
        <p:nvSpPr>
          <p:cNvPr id="22" name="文本框 21"/>
          <p:cNvSpPr txBox="1"/>
          <p:nvPr/>
        </p:nvSpPr>
        <p:spPr>
          <a:xfrm>
            <a:off x="8722450" y="5995429"/>
            <a:ext cx="1919001"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000" b="1" i="0" u="none" strike="noStrike" kern="1200" cap="none" spc="0" normalizeH="0" baseline="0" noProof="0" dirty="0">
                <a:ln>
                  <a:noFill/>
                </a:ln>
                <a:solidFill>
                  <a:srgbClr val="FFFFFF">
                    <a:lumMod val="95000"/>
                  </a:srgbClr>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Certifications</a:t>
            </a:r>
          </a:p>
        </p:txBody>
      </p:sp>
      <p:sp>
        <p:nvSpPr>
          <p:cNvPr id="23" name="矩形: 圆角 22"/>
          <p:cNvSpPr/>
          <p:nvPr/>
        </p:nvSpPr>
        <p:spPr>
          <a:xfrm>
            <a:off x="9058008" y="5341408"/>
            <a:ext cx="1247887" cy="591671"/>
          </a:xfrm>
          <a:prstGeom prst="roundRect">
            <a:avLst/>
          </a:prstGeom>
          <a:solidFill>
            <a:srgbClr val="8DB8EB">
              <a:alpha val="84706"/>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40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7</a:t>
            </a:r>
            <a:endParaRPr kumimoji="0" lang="zh-CN" altLang="en-US" sz="40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sp>
        <p:nvSpPr>
          <p:cNvPr id="7" name="立方体 6"/>
          <p:cNvSpPr/>
          <p:nvPr/>
        </p:nvSpPr>
        <p:spPr>
          <a:xfrm>
            <a:off x="2820319" y="5038345"/>
            <a:ext cx="6464250" cy="90560"/>
          </a:xfrm>
          <a:prstGeom prst="cube">
            <a:avLst/>
          </a:prstGeom>
          <a:solidFill>
            <a:srgbClr val="1D2643"/>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6" name="Text Placeholder 1"/>
          <p:cNvSpPr txBox="1"/>
          <p:nvPr/>
        </p:nvSpPr>
        <p:spPr>
          <a:xfrm>
            <a:off x="4804631" y="269232"/>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Products</a:t>
            </a:r>
            <a:endParaRPr kumimoji="0" lang="zh-CN" altLang="en-US"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pic>
        <p:nvPicPr>
          <p:cNvPr id="25" name="图片 24"/>
          <p:cNvPicPr>
            <a:picLocks noChangeAspect="1"/>
          </p:cNvPicPr>
          <p:nvPr/>
        </p:nvPicPr>
        <p:blipFill>
          <a:blip r:embed="rId4"/>
          <a:stretch>
            <a:fillRect/>
          </a:stretch>
        </p:blipFill>
        <p:spPr>
          <a:xfrm>
            <a:off x="758489" y="1953640"/>
            <a:ext cx="10675021" cy="295072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2125301"/>
            <a:ext cx="12192000" cy="2607398"/>
          </a:xfrm>
          <a:prstGeom prst="rect">
            <a:avLst/>
          </a:prstGeom>
          <a:solidFill>
            <a:schemeClr val="tx2">
              <a:lumMod val="90000"/>
              <a:lumOff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pic>
        <p:nvPicPr>
          <p:cNvPr id="8" name="图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85069" y="2118374"/>
            <a:ext cx="7108552" cy="2517866"/>
          </a:xfrm>
          <a:prstGeom prst="rect">
            <a:avLst/>
          </a:prstGeom>
          <a:effectLst>
            <a:softEdge rad="901700"/>
          </a:effectLst>
        </p:spPr>
      </p:pic>
      <p:sp>
        <p:nvSpPr>
          <p:cNvPr id="9" name="文本框 8"/>
          <p:cNvSpPr txBox="1"/>
          <p:nvPr/>
        </p:nvSpPr>
        <p:spPr>
          <a:xfrm>
            <a:off x="3129732" y="2459504"/>
            <a:ext cx="4671243" cy="1938992"/>
          </a:xfrm>
          <a:prstGeom prst="rect">
            <a:avLst/>
          </a:prstGeom>
          <a:noFill/>
          <a:effectLst>
            <a:softEdge rad="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Drilling &amp; </a:t>
            </a:r>
          </a:p>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Workover</a:t>
            </a:r>
          </a:p>
        </p:txBody>
      </p:sp>
      <p:sp>
        <p:nvSpPr>
          <p:cNvPr id="10" name="半闭框 9"/>
          <p:cNvSpPr/>
          <p:nvPr/>
        </p:nvSpPr>
        <p:spPr>
          <a:xfrm>
            <a:off x="675913" y="177763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p:txBody>
      </p:sp>
      <p:sp>
        <p:nvSpPr>
          <p:cNvPr id="11" name="半闭框 10"/>
          <p:cNvSpPr/>
          <p:nvPr/>
        </p:nvSpPr>
        <p:spPr>
          <a:xfrm rot="10800000">
            <a:off x="1902823" y="231812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2" name="文本框 11"/>
          <p:cNvSpPr txBox="1"/>
          <p:nvPr/>
        </p:nvSpPr>
        <p:spPr>
          <a:xfrm>
            <a:off x="1019900" y="2644170"/>
            <a:ext cx="1465399"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4</a:t>
            </a:r>
            <a:endParaRPr kumimoji="0" lang="zh-CN" altLang="en-US"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cxnSp>
        <p:nvCxnSpPr>
          <p:cNvPr id="15" name="直接连接符 14"/>
          <p:cNvCxnSpPr/>
          <p:nvPr/>
        </p:nvCxnSpPr>
        <p:spPr>
          <a:xfrm>
            <a:off x="1019900" y="4318605"/>
            <a:ext cx="130492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019900" y="2242053"/>
            <a:ext cx="40957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956772" y="158292"/>
            <a:ext cx="6278454" cy="352776"/>
            <a:chOff x="2947444" y="391990"/>
            <a:chExt cx="6278454" cy="352776"/>
          </a:xfrm>
        </p:grpSpPr>
        <p:sp>
          <p:nvSpPr>
            <p:cNvPr id="3" name="Text Placeholder 1"/>
            <p:cNvSpPr txBox="1"/>
            <p:nvPr/>
          </p:nvSpPr>
          <p:spPr>
            <a:xfrm>
              <a:off x="4843605" y="391990"/>
              <a:ext cx="2553493" cy="352776"/>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Drilling &amp; Workover</a:t>
              </a:r>
            </a:p>
          </p:txBody>
        </p:sp>
        <p:cxnSp>
          <p:nvCxnSpPr>
            <p:cNvPr id="4" name="直接连接符 3"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5" name="直接连接符 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
        <p:nvSpPr>
          <p:cNvPr id="9" name="文本框 8"/>
          <p:cNvSpPr txBox="1"/>
          <p:nvPr/>
        </p:nvSpPr>
        <p:spPr>
          <a:xfrm>
            <a:off x="226544" y="612671"/>
            <a:ext cx="369650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(Driller </a:t>
            </a:r>
            <a:r>
              <a:rPr lang="en-US" altLang="zh-CN" b="1" dirty="0">
                <a:solidFill>
                  <a:srgbClr val="000000"/>
                </a:solidFill>
                <a:latin typeface="Times New Roman" panose="02020603050405020304" pitchFamily="18" charset="0"/>
                <a:ea typeface="微软雅黑" panose="020B0503020204020204" pitchFamily="34" charset="-122"/>
                <a:cs typeface="Times New Roman" panose="02020603050405020304" pitchFamily="18" charset="0"/>
              </a:rPr>
              <a:t>c</a:t>
            </a:r>
            <a:r>
              <a:rPr kumimoji="0" lang="en-US" altLang="zh-CN" sz="1800" b="1" i="0" u="none" strike="noStrike" kern="1200" cap="none" spc="0" normalizeH="0" baseline="0" noProof="0" dirty="0" err="1">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onsole</a:t>
            </a:r>
            <a:r>
              <a:rPr kumimoji="0" lang="en-US" altLang="zh-CN" sz="18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Drilling &amp; well control </a:t>
            </a:r>
            <a:r>
              <a:rPr kumimoji="0" lang="en-US" altLang="zh-CN"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simulation training system</a:t>
            </a:r>
            <a:endParaRPr kumimoji="0" lang="zh-CN"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8555615" y="637191"/>
            <a:ext cx="3123175"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(Dual-chair) Drilling &amp;Well Control </a:t>
            </a:r>
            <a:r>
              <a:rPr kumimoji="0" lang="en-US" altLang="zh-CN"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simulation training system</a:t>
            </a:r>
            <a:endParaRPr kumimoji="0" lang="en-US" altLang="zh-CN" sz="18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1" name="文本框 20"/>
          <p:cNvSpPr txBox="1"/>
          <p:nvPr/>
        </p:nvSpPr>
        <p:spPr>
          <a:xfrm>
            <a:off x="4290964" y="656064"/>
            <a:ext cx="361896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(Single</a:t>
            </a:r>
            <a:r>
              <a:rPr lang="en-US" altLang="zh-CN" b="1" dirty="0">
                <a:solidFill>
                  <a:srgbClr val="000000"/>
                </a:solidFill>
                <a:latin typeface="Times New Roman" panose="02020603050405020304" pitchFamily="18" charset="0"/>
                <a:ea typeface="微软雅黑" panose="020B0503020204020204" pitchFamily="34" charset="-122"/>
                <a:cs typeface="Times New Roman" panose="02020603050405020304" pitchFamily="18" charset="0"/>
              </a:rPr>
              <a:t>-chair</a:t>
            </a:r>
            <a:r>
              <a:rPr kumimoji="0" lang="en-US" altLang="zh-CN" sz="18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Drilling &amp;Well Control </a:t>
            </a:r>
            <a:r>
              <a:rPr kumimoji="0" lang="en-US" altLang="zh-CN"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simulation training system</a:t>
            </a:r>
            <a:endParaRPr kumimoji="0" lang="zh-CN"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4" name="文本框 13"/>
          <p:cNvSpPr txBox="1"/>
          <p:nvPr/>
        </p:nvSpPr>
        <p:spPr>
          <a:xfrm>
            <a:off x="6504535" y="6235354"/>
            <a:ext cx="3310353" cy="646331"/>
          </a:xfrm>
          <a:prstGeom prst="rect">
            <a:avLst/>
          </a:prstGeom>
          <a:noFill/>
        </p:spPr>
        <p:txBody>
          <a:bodyPr wrap="square" rtlCol="0">
            <a:spAutoFit/>
          </a:bodyPr>
          <a:lstStyle>
            <a:defPPr>
              <a:defRPr lang="zh-CN"/>
            </a:defPPr>
            <a:lvl1pPr marR="0" lvl="0" indent="0" fontAlgn="auto">
              <a:lnSpc>
                <a:spcPct val="100000"/>
              </a:lnSpc>
              <a:spcBef>
                <a:spcPts val="0"/>
              </a:spcBef>
              <a:spcAft>
                <a:spcPts val="0"/>
              </a:spcAft>
              <a:buClrTx/>
              <a:buSzTx/>
              <a:buFontTx/>
              <a:buNone/>
              <a:defRPr kumimoji="0" b="1" i="0" u="none" strike="noStrike" cap="none" spc="0" normalizeH="0" baseline="0">
                <a:ln>
                  <a:noFill/>
                </a:ln>
                <a:solidFill>
                  <a:srgbClr val="000000"/>
                </a:solidFill>
                <a:effectLst/>
                <a:uLnTx/>
                <a:uFillTx/>
                <a:latin typeface="Calibri" panose="020F0502020204030204"/>
                <a:ea typeface="微软雅黑" panose="020B0503020204020204" pitchFamily="34" charset="-122"/>
              </a:defRPr>
            </a:lvl1pPr>
          </a:lstStyle>
          <a:p>
            <a:pPr algn="ctr"/>
            <a:r>
              <a:rPr lang="en-US" altLang="zh-CN" dirty="0">
                <a:latin typeface="Times New Roman" panose="02020603050405020304" pitchFamily="18" charset="0"/>
                <a:cs typeface="Times New Roman" panose="02020603050405020304" pitchFamily="18" charset="0"/>
              </a:rPr>
              <a:t>Portable Well control </a:t>
            </a:r>
            <a:r>
              <a:rPr kumimoji="0" lang="en-US" altLang="zh-CN"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simulation training system</a:t>
            </a:r>
            <a:endParaRPr lang="zh-CN" altLang="en-US" dirty="0">
              <a:latin typeface="Times New Roman" panose="02020603050405020304" pitchFamily="18" charset="0"/>
              <a:cs typeface="Times New Roman" panose="02020603050405020304" pitchFamily="18" charset="0"/>
            </a:endParaRPr>
          </a:p>
        </p:txBody>
      </p:sp>
      <p:sp>
        <p:nvSpPr>
          <p:cNvPr id="19" name="文本框 18"/>
          <p:cNvSpPr txBox="1"/>
          <p:nvPr/>
        </p:nvSpPr>
        <p:spPr>
          <a:xfrm>
            <a:off x="2693753" y="6235354"/>
            <a:ext cx="3033005" cy="646331"/>
          </a:xfrm>
          <a:prstGeom prst="rect">
            <a:avLst/>
          </a:prstGeom>
          <a:noFill/>
        </p:spPr>
        <p:txBody>
          <a:bodyPr wrap="square" rtlCol="0">
            <a:spAutoFit/>
          </a:bodyPr>
          <a:lstStyle>
            <a:defPPr>
              <a:defRPr lang="zh-CN"/>
            </a:defPPr>
            <a:lvl1pPr marR="0" lvl="0" indent="0" fontAlgn="auto">
              <a:lnSpc>
                <a:spcPct val="100000"/>
              </a:lnSpc>
              <a:spcBef>
                <a:spcPts val="0"/>
              </a:spcBef>
              <a:spcAft>
                <a:spcPts val="0"/>
              </a:spcAft>
              <a:buClrTx/>
              <a:buSzTx/>
              <a:buFontTx/>
              <a:buNone/>
              <a:defRPr kumimoji="0" b="1" i="0" u="none" strike="noStrike" cap="none" spc="0" normalizeH="0" baseline="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defRPr>
            </a:lvl1pPr>
          </a:lstStyle>
          <a:p>
            <a:pPr algn="ctr"/>
            <a:r>
              <a:rPr lang="en-US" altLang="zh-CN" dirty="0"/>
              <a:t>Workover </a:t>
            </a:r>
            <a:r>
              <a:rPr kumimoji="0" lang="en-US" altLang="zh-CN"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simulation training system</a:t>
            </a:r>
            <a:endParaRPr lang="en-US" altLang="zh-CN" dirty="0"/>
          </a:p>
        </p:txBody>
      </p:sp>
      <p:pic>
        <p:nvPicPr>
          <p:cNvPr id="27" name="图片 26"/>
          <p:cNvPicPr>
            <a:picLocks noChangeAspect="1"/>
          </p:cNvPicPr>
          <p:nvPr/>
        </p:nvPicPr>
        <p:blipFill>
          <a:blip r:embed="rId2"/>
          <a:stretch>
            <a:fillRect/>
          </a:stretch>
        </p:blipFill>
        <p:spPr>
          <a:xfrm>
            <a:off x="131893" y="1302395"/>
            <a:ext cx="3913971" cy="2395936"/>
          </a:xfrm>
          <a:prstGeom prst="rect">
            <a:avLst/>
          </a:prstGeom>
        </p:spPr>
      </p:pic>
      <p:pic>
        <p:nvPicPr>
          <p:cNvPr id="28" name="图片 27"/>
          <p:cNvPicPr>
            <a:picLocks noChangeAspect="1"/>
          </p:cNvPicPr>
          <p:nvPr/>
        </p:nvPicPr>
        <p:blipFill>
          <a:blip r:embed="rId3"/>
          <a:stretch>
            <a:fillRect/>
          </a:stretch>
        </p:blipFill>
        <p:spPr>
          <a:xfrm>
            <a:off x="4145802" y="1316245"/>
            <a:ext cx="3913971" cy="2402032"/>
          </a:xfrm>
          <a:prstGeom prst="rect">
            <a:avLst/>
          </a:prstGeom>
        </p:spPr>
      </p:pic>
      <p:pic>
        <p:nvPicPr>
          <p:cNvPr id="29" name="图片 28"/>
          <p:cNvPicPr>
            <a:picLocks noChangeAspect="1"/>
          </p:cNvPicPr>
          <p:nvPr/>
        </p:nvPicPr>
        <p:blipFill>
          <a:blip r:embed="rId4"/>
          <a:stretch>
            <a:fillRect/>
          </a:stretch>
        </p:blipFill>
        <p:spPr>
          <a:xfrm>
            <a:off x="8160216" y="1316245"/>
            <a:ext cx="3913971" cy="2408129"/>
          </a:xfrm>
          <a:prstGeom prst="rect">
            <a:avLst/>
          </a:prstGeom>
        </p:spPr>
      </p:pic>
      <p:pic>
        <p:nvPicPr>
          <p:cNvPr id="31" name="图片 30"/>
          <p:cNvPicPr>
            <a:picLocks noChangeAspect="1"/>
          </p:cNvPicPr>
          <p:nvPr/>
        </p:nvPicPr>
        <p:blipFill>
          <a:blip r:embed="rId5"/>
          <a:stretch>
            <a:fillRect/>
          </a:stretch>
        </p:blipFill>
        <p:spPr>
          <a:xfrm>
            <a:off x="6202224" y="3813375"/>
            <a:ext cx="3840813" cy="2389839"/>
          </a:xfrm>
          <a:prstGeom prst="rect">
            <a:avLst/>
          </a:prstGeom>
        </p:spPr>
      </p:pic>
      <p:pic>
        <p:nvPicPr>
          <p:cNvPr id="7" name="图片 6"/>
          <p:cNvPicPr>
            <a:picLocks noChangeAspect="1"/>
          </p:cNvPicPr>
          <p:nvPr/>
        </p:nvPicPr>
        <p:blipFill>
          <a:blip r:embed="rId6"/>
          <a:stretch>
            <a:fillRect/>
          </a:stretch>
        </p:blipFill>
        <p:spPr>
          <a:xfrm>
            <a:off x="2074794" y="3797305"/>
            <a:ext cx="3923182" cy="2421978"/>
          </a:xfrm>
          <a:prstGeom prst="roundRect">
            <a:avLst>
              <a:gd name="adj" fmla="val 11031"/>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nvSpPr>
        <p:spPr>
          <a:xfrm>
            <a:off x="0" y="1803881"/>
            <a:ext cx="12192000" cy="4278770"/>
          </a:xfrm>
          <a:prstGeom prst="rect">
            <a:avLst/>
          </a:prstGeom>
          <a:solidFill>
            <a:srgbClr val="1D264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sp>
        <p:nvSpPr>
          <p:cNvPr id="2" name="矩形 1"/>
          <p:cNvSpPr/>
          <p:nvPr/>
        </p:nvSpPr>
        <p:spPr>
          <a:xfrm>
            <a:off x="223467" y="962242"/>
            <a:ext cx="900765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(Driller console)  Drilling &amp; well control simulation training system</a:t>
            </a:r>
          </a:p>
        </p:txBody>
      </p:sp>
      <p:cxnSp>
        <p:nvCxnSpPr>
          <p:cNvPr id="4" name="直接连接符 3"/>
          <p:cNvCxnSpPr/>
          <p:nvPr/>
        </p:nvCxnSpPr>
        <p:spPr>
          <a:xfrm>
            <a:off x="311629" y="1501205"/>
            <a:ext cx="3722397" cy="0"/>
          </a:xfrm>
          <a:prstGeom prst="line">
            <a:avLst/>
          </a:prstGeom>
          <a:ln w="12700">
            <a:solidFill>
              <a:srgbClr val="7D533B"/>
            </a:solidFill>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2956772" y="158292"/>
            <a:ext cx="6278454" cy="352776"/>
            <a:chOff x="2947444" y="391990"/>
            <a:chExt cx="6278454" cy="352776"/>
          </a:xfrm>
        </p:grpSpPr>
        <p:sp>
          <p:nvSpPr>
            <p:cNvPr id="7" name="Text Placeholder 1"/>
            <p:cNvSpPr txBox="1"/>
            <p:nvPr/>
          </p:nvSpPr>
          <p:spPr>
            <a:xfrm>
              <a:off x="4843605" y="391990"/>
              <a:ext cx="2553493" cy="352776"/>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Drilling</a:t>
              </a:r>
            </a:p>
          </p:txBody>
        </p:sp>
        <p:cxnSp>
          <p:nvCxnSpPr>
            <p:cNvPr id="8" name="直接连接符 7"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9" name="直接连接符 8"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13" name="图片 12"/>
          <p:cNvPicPr>
            <a:picLocks noChangeAspect="1"/>
          </p:cNvPicPr>
          <p:nvPr/>
        </p:nvPicPr>
        <p:blipFill>
          <a:blip r:embed="rId3"/>
          <a:stretch>
            <a:fillRect/>
          </a:stretch>
        </p:blipFill>
        <p:spPr>
          <a:xfrm>
            <a:off x="1511410" y="1803881"/>
            <a:ext cx="9169179" cy="427976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nvSpPr>
        <p:spPr>
          <a:xfrm>
            <a:off x="1082836" y="4234698"/>
            <a:ext cx="4616000" cy="400110"/>
          </a:xfrm>
          <a:prstGeom prst="rect">
            <a:avLst/>
          </a:prstGeom>
          <a:noFill/>
        </p:spPr>
        <p:txBody>
          <a:bodyPr wrap="square">
            <a:spAutoFit/>
          </a:bodyPr>
          <a:lstStyle/>
          <a:p>
            <a:r>
              <a:rPr lang="en-US" altLang="zh-CN" sz="2000" b="1" dirty="0">
                <a:latin typeface="Times New Roman" panose="02020603050405020304" pitchFamily="18" charset="0"/>
                <a:cs typeface="Times New Roman" panose="02020603050405020304" pitchFamily="18" charset="0"/>
              </a:rPr>
              <a:t>Kelly based 3D display software module</a:t>
            </a:r>
            <a:endParaRPr lang="zh-CN" altLang="en-US" sz="2000" b="1" dirty="0">
              <a:latin typeface="Times New Roman" panose="02020603050405020304" pitchFamily="18" charset="0"/>
              <a:cs typeface="Times New Roman" panose="02020603050405020304" pitchFamily="18" charset="0"/>
            </a:endParaRPr>
          </a:p>
        </p:txBody>
      </p:sp>
      <p:sp>
        <p:nvSpPr>
          <p:cNvPr id="13" name="文本框 12"/>
          <p:cNvSpPr txBox="1"/>
          <p:nvPr/>
        </p:nvSpPr>
        <p:spPr>
          <a:xfrm>
            <a:off x="6534528" y="2828635"/>
            <a:ext cx="5070763" cy="400110"/>
          </a:xfrm>
          <a:prstGeom prst="rect">
            <a:avLst/>
          </a:prstGeom>
          <a:noFill/>
        </p:spPr>
        <p:txBody>
          <a:bodyPr wrap="square">
            <a:spAutoFit/>
          </a:bodyPr>
          <a:lstStyle>
            <a:defPPr>
              <a:defRPr lang="zh-CN"/>
            </a:defPPr>
            <a:lvl1pPr>
              <a:defRPr>
                <a:latin typeface="Times New Roman" panose="02020603050405020304" pitchFamily="18" charset="0"/>
                <a:cs typeface="Times New Roman" panose="02020603050405020304" pitchFamily="18" charset="0"/>
              </a:defRPr>
            </a:lvl1pPr>
          </a:lstStyle>
          <a:p>
            <a:r>
              <a:rPr lang="en-US" altLang="zh-CN" sz="2000" b="1" dirty="0"/>
              <a:t>Top drive-based 3D display software module</a:t>
            </a:r>
            <a:endParaRPr lang="zh-CN" altLang="en-US" sz="2000" b="1" dirty="0"/>
          </a:p>
        </p:txBody>
      </p:sp>
      <p:grpSp>
        <p:nvGrpSpPr>
          <p:cNvPr id="2" name="组合 1"/>
          <p:cNvGrpSpPr/>
          <p:nvPr/>
        </p:nvGrpSpPr>
        <p:grpSpPr>
          <a:xfrm>
            <a:off x="2956772" y="158292"/>
            <a:ext cx="6278454" cy="352776"/>
            <a:chOff x="2947444" y="391990"/>
            <a:chExt cx="6278454" cy="352776"/>
          </a:xfrm>
        </p:grpSpPr>
        <p:sp>
          <p:nvSpPr>
            <p:cNvPr id="3" name="Text Placeholder 1"/>
            <p:cNvSpPr txBox="1"/>
            <p:nvPr/>
          </p:nvSpPr>
          <p:spPr>
            <a:xfrm>
              <a:off x="4843605" y="391990"/>
              <a:ext cx="2553493" cy="352776"/>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Drilling</a:t>
              </a:r>
            </a:p>
          </p:txBody>
        </p:sp>
        <p:cxnSp>
          <p:nvCxnSpPr>
            <p:cNvPr id="4" name="直接连接符 3"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5" name="直接连接符 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12" name="图片 11"/>
          <p:cNvPicPr>
            <a:picLocks noChangeAspect="1"/>
          </p:cNvPicPr>
          <p:nvPr/>
        </p:nvPicPr>
        <p:blipFill>
          <a:blip r:embed="rId2"/>
          <a:stretch>
            <a:fillRect/>
          </a:stretch>
        </p:blipFill>
        <p:spPr>
          <a:xfrm>
            <a:off x="305204" y="876517"/>
            <a:ext cx="5663675" cy="3182388"/>
          </a:xfrm>
          <a:prstGeom prst="rect">
            <a:avLst/>
          </a:prstGeom>
        </p:spPr>
      </p:pic>
      <p:pic>
        <p:nvPicPr>
          <p:cNvPr id="14" name="图片 13"/>
          <p:cNvPicPr>
            <a:picLocks noChangeAspect="1"/>
          </p:cNvPicPr>
          <p:nvPr/>
        </p:nvPicPr>
        <p:blipFill>
          <a:blip r:embed="rId3"/>
          <a:stretch>
            <a:fillRect/>
          </a:stretch>
        </p:blipFill>
        <p:spPr>
          <a:xfrm>
            <a:off x="6127777" y="3360250"/>
            <a:ext cx="5663675" cy="316409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 name="矩形 14"/>
          <p:cNvSpPr/>
          <p:nvPr/>
        </p:nvSpPr>
        <p:spPr>
          <a:xfrm>
            <a:off x="0" y="1582112"/>
            <a:ext cx="12192000" cy="4504651"/>
          </a:xfrm>
          <a:prstGeom prst="rect">
            <a:avLst/>
          </a:prstGeom>
          <a:solidFill>
            <a:srgbClr val="1D2643"/>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sp>
        <p:nvSpPr>
          <p:cNvPr id="2" name="矩形 1"/>
          <p:cNvSpPr/>
          <p:nvPr/>
        </p:nvSpPr>
        <p:spPr>
          <a:xfrm>
            <a:off x="355333" y="1032524"/>
            <a:ext cx="10586424"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(Single-chair) or (Dual-chair) Drilling Well Control Simulation Training System</a:t>
            </a:r>
            <a:endParaRPr kumimoji="0" lang="zh-CN" altLang="en-US"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4" name="直接连接符 3"/>
          <p:cNvCxnSpPr/>
          <p:nvPr/>
        </p:nvCxnSpPr>
        <p:spPr>
          <a:xfrm>
            <a:off x="355333" y="1538150"/>
            <a:ext cx="3722397" cy="0"/>
          </a:xfrm>
          <a:prstGeom prst="line">
            <a:avLst/>
          </a:prstGeom>
          <a:ln w="12700">
            <a:solidFill>
              <a:srgbClr val="7D533B"/>
            </a:solidFill>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2956772" y="158292"/>
            <a:ext cx="6278454" cy="352776"/>
            <a:chOff x="2947444" y="391990"/>
            <a:chExt cx="6278454" cy="352776"/>
          </a:xfrm>
        </p:grpSpPr>
        <p:sp>
          <p:nvSpPr>
            <p:cNvPr id="5" name="Text Placeholder 1"/>
            <p:cNvSpPr txBox="1"/>
            <p:nvPr/>
          </p:nvSpPr>
          <p:spPr>
            <a:xfrm>
              <a:off x="4843605" y="391990"/>
              <a:ext cx="2553493" cy="352776"/>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Drilling</a:t>
              </a:r>
            </a:p>
          </p:txBody>
        </p:sp>
        <p:cxnSp>
          <p:nvCxnSpPr>
            <p:cNvPr id="6" name="直接连接符 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9" name="直接连接符 8"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16" name="图片 15"/>
          <p:cNvPicPr>
            <a:picLocks noChangeAspect="1"/>
          </p:cNvPicPr>
          <p:nvPr/>
        </p:nvPicPr>
        <p:blipFill>
          <a:blip r:embed="rId4"/>
          <a:stretch>
            <a:fillRect/>
          </a:stretch>
        </p:blipFill>
        <p:spPr>
          <a:xfrm>
            <a:off x="243333" y="2050194"/>
            <a:ext cx="5852667" cy="3572566"/>
          </a:xfrm>
          <a:prstGeom prst="rect">
            <a:avLst/>
          </a:prstGeom>
        </p:spPr>
      </p:pic>
      <p:pic>
        <p:nvPicPr>
          <p:cNvPr id="17" name="图片 16"/>
          <p:cNvPicPr>
            <a:picLocks noChangeAspect="1"/>
          </p:cNvPicPr>
          <p:nvPr/>
        </p:nvPicPr>
        <p:blipFill>
          <a:blip r:embed="rId5"/>
          <a:stretch>
            <a:fillRect/>
          </a:stretch>
        </p:blipFill>
        <p:spPr>
          <a:xfrm>
            <a:off x="6217666" y="2048154"/>
            <a:ext cx="5852667" cy="3572566"/>
          </a:xfrm>
          <a:prstGeom prst="rect">
            <a:avLst/>
          </a:prstGeom>
        </p:spPr>
      </p:pic>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矩形 13"/>
          <p:cNvSpPr>
            <a:spLocks noChangeArrowheads="1"/>
          </p:cNvSpPr>
          <p:nvPr/>
        </p:nvSpPr>
        <p:spPr bwMode="auto">
          <a:xfrm>
            <a:off x="1331968" y="5049044"/>
            <a:ext cx="3749963" cy="807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r>
              <a:rPr lang="en-US" altLang="zh-CN" sz="2400" b="1" dirty="0">
                <a:solidFill>
                  <a:srgbClr val="19213A"/>
                </a:solidFill>
                <a:latin typeface="Times New Roman" panose="02020603050405020304" pitchFamily="18" charset="0"/>
                <a:cs typeface="Times New Roman" panose="02020603050405020304" pitchFamily="18" charset="0"/>
              </a:rPr>
              <a:t>Offshore: Top drive-based 3D display software module</a:t>
            </a:r>
            <a:endParaRPr lang="zh-CN" altLang="en-US" sz="2400" b="1" dirty="0">
              <a:solidFill>
                <a:srgbClr val="19213A"/>
              </a:solidFill>
              <a:latin typeface="Times New Roman" panose="02020603050405020304" pitchFamily="18" charset="0"/>
              <a:cs typeface="Times New Roman" panose="02020603050405020304" pitchFamily="18" charset="0"/>
            </a:endParaRPr>
          </a:p>
        </p:txBody>
      </p:sp>
      <p:sp>
        <p:nvSpPr>
          <p:cNvPr id="16" name="文本框 15"/>
          <p:cNvSpPr txBox="1"/>
          <p:nvPr/>
        </p:nvSpPr>
        <p:spPr>
          <a:xfrm>
            <a:off x="6614493" y="5121626"/>
            <a:ext cx="4427079"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defPPr>
              <a:defRPr lang="zh-CN"/>
            </a:defPPr>
            <a:lvl1pPr>
              <a:defRPr sz="2400" b="1">
                <a:solidFill>
                  <a:srgbClr val="19213A"/>
                </a:solidFill>
                <a:latin typeface="Times New Roman" panose="02020603050405020304" pitchFamily="18" charset="0"/>
                <a:cs typeface="Times New Roman" panose="02020603050405020304" pitchFamily="18" charset="0"/>
              </a:defRPr>
            </a:lvl1pPr>
          </a:lstStyle>
          <a:p>
            <a:r>
              <a:rPr lang="en-US" altLang="zh-CN" dirty="0"/>
              <a:t>Offshore drilling rig animation</a:t>
            </a:r>
            <a:endParaRPr lang="zh-CN" altLang="en-US" dirty="0"/>
          </a:p>
        </p:txBody>
      </p:sp>
      <p:grpSp>
        <p:nvGrpSpPr>
          <p:cNvPr id="3" name="组合 2"/>
          <p:cNvGrpSpPr/>
          <p:nvPr/>
        </p:nvGrpSpPr>
        <p:grpSpPr>
          <a:xfrm>
            <a:off x="2956772" y="158292"/>
            <a:ext cx="6278454" cy="352776"/>
            <a:chOff x="2947444" y="391990"/>
            <a:chExt cx="6278454" cy="352776"/>
          </a:xfrm>
        </p:grpSpPr>
        <p:sp>
          <p:nvSpPr>
            <p:cNvPr id="4" name="Text Placeholder 1"/>
            <p:cNvSpPr txBox="1"/>
            <p:nvPr/>
          </p:nvSpPr>
          <p:spPr>
            <a:xfrm>
              <a:off x="4843605" y="391990"/>
              <a:ext cx="2553493" cy="352776"/>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Drilling</a:t>
              </a:r>
            </a:p>
          </p:txBody>
        </p:sp>
        <p:cxnSp>
          <p:nvCxnSpPr>
            <p:cNvPr id="5" name="直接连接符 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6" name="直接连接符 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13" name="图片 12"/>
          <p:cNvPicPr>
            <a:picLocks noChangeAspect="1"/>
          </p:cNvPicPr>
          <p:nvPr/>
        </p:nvPicPr>
        <p:blipFill>
          <a:blip r:embed="rId2"/>
          <a:stretch>
            <a:fillRect/>
          </a:stretch>
        </p:blipFill>
        <p:spPr>
          <a:xfrm>
            <a:off x="718862" y="1892675"/>
            <a:ext cx="5377138" cy="3072650"/>
          </a:xfrm>
          <a:prstGeom prst="rect">
            <a:avLst/>
          </a:prstGeom>
        </p:spPr>
      </p:pic>
      <p:pic>
        <p:nvPicPr>
          <p:cNvPr id="15" name="图片 14"/>
          <p:cNvPicPr>
            <a:picLocks noChangeAspect="1"/>
          </p:cNvPicPr>
          <p:nvPr/>
        </p:nvPicPr>
        <p:blipFill>
          <a:blip r:embed="rId3"/>
          <a:stretch>
            <a:fillRect/>
          </a:stretch>
        </p:blipFill>
        <p:spPr>
          <a:xfrm>
            <a:off x="6129679" y="1892675"/>
            <a:ext cx="5377138" cy="30726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矩形 17"/>
          <p:cNvSpPr/>
          <p:nvPr/>
        </p:nvSpPr>
        <p:spPr>
          <a:xfrm>
            <a:off x="0" y="1260027"/>
            <a:ext cx="12192000" cy="4909864"/>
          </a:xfrm>
          <a:prstGeom prst="rect">
            <a:avLst/>
          </a:prstGeom>
          <a:solidFill>
            <a:srgbClr val="1D2643"/>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sp>
        <p:nvSpPr>
          <p:cNvPr id="2" name="矩形 1"/>
          <p:cNvSpPr/>
          <p:nvPr/>
        </p:nvSpPr>
        <p:spPr>
          <a:xfrm>
            <a:off x="355333" y="799338"/>
            <a:ext cx="5060296"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Portable Well control </a:t>
            </a:r>
            <a:r>
              <a:rPr kumimoji="0" lang="en-US" altLang="zh-CN"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Simulation Training System</a:t>
            </a:r>
            <a:endParaRPr kumimoji="0" lang="zh-CN"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4" name="直接连接符 3"/>
          <p:cNvCxnSpPr/>
          <p:nvPr/>
        </p:nvCxnSpPr>
        <p:spPr>
          <a:xfrm>
            <a:off x="408687" y="1251823"/>
            <a:ext cx="3722397" cy="0"/>
          </a:xfrm>
          <a:prstGeom prst="line">
            <a:avLst/>
          </a:prstGeom>
          <a:ln w="12700">
            <a:solidFill>
              <a:srgbClr val="7D533B"/>
            </a:solidFill>
          </a:ln>
        </p:spPr>
        <p:style>
          <a:lnRef idx="1">
            <a:schemeClr val="accent1"/>
          </a:lnRef>
          <a:fillRef idx="0">
            <a:schemeClr val="accent1"/>
          </a:fillRef>
          <a:effectRef idx="0">
            <a:schemeClr val="accent1"/>
          </a:effectRef>
          <a:fontRef idx="minor">
            <a:schemeClr val="tx1"/>
          </a:fontRef>
        </p:style>
      </p:cxnSp>
      <p:sp>
        <p:nvSpPr>
          <p:cNvPr id="16" name="文本框 15"/>
          <p:cNvSpPr txBox="1"/>
          <p:nvPr/>
        </p:nvSpPr>
        <p:spPr>
          <a:xfrm>
            <a:off x="2382845" y="6193208"/>
            <a:ext cx="7518401" cy="369332"/>
          </a:xfrm>
          <a:prstGeom prst="rect">
            <a:avLst/>
          </a:prstGeom>
          <a:noFill/>
        </p:spPr>
        <p:txBody>
          <a:bodyPr wrap="square">
            <a:spAutoFit/>
          </a:bodyPr>
          <a:lstStyle/>
          <a:p>
            <a:r>
              <a:rPr lang="en-US" altLang="zh-CN" b="1" dirty="0">
                <a:latin typeface="Times New Roman" panose="02020603050405020304" pitchFamily="18" charset="0"/>
                <a:cs typeface="Times New Roman" panose="02020603050405020304" pitchFamily="18" charset="0"/>
              </a:rPr>
              <a:t>Portable well control simulation training system in different configurations</a:t>
            </a:r>
            <a:endParaRPr lang="zh-CN" altLang="en-US" b="1" dirty="0">
              <a:latin typeface="Times New Roman" panose="02020603050405020304" pitchFamily="18" charset="0"/>
              <a:cs typeface="Times New Roman" panose="02020603050405020304" pitchFamily="18" charset="0"/>
            </a:endParaRPr>
          </a:p>
        </p:txBody>
      </p:sp>
      <p:grpSp>
        <p:nvGrpSpPr>
          <p:cNvPr id="3" name="组合 2"/>
          <p:cNvGrpSpPr/>
          <p:nvPr/>
        </p:nvGrpSpPr>
        <p:grpSpPr>
          <a:xfrm>
            <a:off x="2956772" y="158292"/>
            <a:ext cx="6278454" cy="352776"/>
            <a:chOff x="2947444" y="391990"/>
            <a:chExt cx="6278454" cy="352776"/>
          </a:xfrm>
        </p:grpSpPr>
        <p:sp>
          <p:nvSpPr>
            <p:cNvPr id="5" name="Text Placeholder 1"/>
            <p:cNvSpPr txBox="1"/>
            <p:nvPr/>
          </p:nvSpPr>
          <p:spPr>
            <a:xfrm>
              <a:off x="4843605" y="391990"/>
              <a:ext cx="2553493" cy="352776"/>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Drilling</a:t>
              </a:r>
            </a:p>
          </p:txBody>
        </p:sp>
        <p:cxnSp>
          <p:nvCxnSpPr>
            <p:cNvPr id="7" name="直接连接符 6"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9" name="直接连接符 8"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23" name="图片 22"/>
          <p:cNvPicPr>
            <a:picLocks noChangeAspect="1"/>
          </p:cNvPicPr>
          <p:nvPr/>
        </p:nvPicPr>
        <p:blipFill>
          <a:blip r:embed="rId3"/>
          <a:stretch>
            <a:fillRect/>
          </a:stretch>
        </p:blipFill>
        <p:spPr>
          <a:xfrm>
            <a:off x="2209072" y="1533204"/>
            <a:ext cx="3834716" cy="2158171"/>
          </a:xfrm>
          <a:prstGeom prst="rect">
            <a:avLst/>
          </a:prstGeom>
        </p:spPr>
      </p:pic>
      <p:pic>
        <p:nvPicPr>
          <p:cNvPr id="24" name="图片 23"/>
          <p:cNvPicPr>
            <a:picLocks noChangeAspect="1"/>
          </p:cNvPicPr>
          <p:nvPr/>
        </p:nvPicPr>
        <p:blipFill>
          <a:blip r:embed="rId4"/>
          <a:stretch>
            <a:fillRect/>
          </a:stretch>
        </p:blipFill>
        <p:spPr>
          <a:xfrm>
            <a:off x="6148212" y="1527107"/>
            <a:ext cx="3834716" cy="2164268"/>
          </a:xfrm>
          <a:prstGeom prst="rect">
            <a:avLst/>
          </a:prstGeom>
        </p:spPr>
      </p:pic>
      <p:pic>
        <p:nvPicPr>
          <p:cNvPr id="25" name="图片 24"/>
          <p:cNvPicPr>
            <a:picLocks noChangeAspect="1"/>
          </p:cNvPicPr>
          <p:nvPr/>
        </p:nvPicPr>
        <p:blipFill>
          <a:blip r:embed="rId5"/>
          <a:stretch>
            <a:fillRect/>
          </a:stretch>
        </p:blipFill>
        <p:spPr>
          <a:xfrm>
            <a:off x="2202975" y="3782732"/>
            <a:ext cx="3840813" cy="2182557"/>
          </a:xfrm>
          <a:prstGeom prst="rect">
            <a:avLst/>
          </a:prstGeom>
        </p:spPr>
      </p:pic>
      <p:pic>
        <p:nvPicPr>
          <p:cNvPr id="26" name="图片 25"/>
          <p:cNvPicPr>
            <a:picLocks noChangeAspect="1"/>
          </p:cNvPicPr>
          <p:nvPr/>
        </p:nvPicPr>
        <p:blipFill>
          <a:blip r:embed="rId6"/>
          <a:stretch>
            <a:fillRect/>
          </a:stretch>
        </p:blipFill>
        <p:spPr>
          <a:xfrm>
            <a:off x="6142045" y="3782732"/>
            <a:ext cx="3840813" cy="215817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0" y="0"/>
            <a:ext cx="12192000" cy="6858000"/>
          </a:xfrm>
          <a:prstGeom prst="rect">
            <a:avLst/>
          </a:prstGeom>
          <a:blipFill>
            <a:blip r:embed="rId4"/>
            <a:stretch>
              <a:fillRect/>
            </a:stretch>
          </a:blipFill>
        </p:spPr>
      </p:pic>
      <p:pic>
        <p:nvPicPr>
          <p:cNvPr id="30" name="图片 29"/>
          <p:cNvPicPr>
            <a:picLocks noChangeAspect="1"/>
          </p:cNvPicPr>
          <p:nvPr/>
        </p:nvPicPr>
        <p:blipFill>
          <a:blip r:embed="rId5"/>
          <a:stretch>
            <a:fillRect/>
          </a:stretch>
        </p:blipFill>
        <p:spPr>
          <a:xfrm>
            <a:off x="1" y="0"/>
            <a:ext cx="12191999" cy="6858000"/>
          </a:xfrm>
          <a:prstGeom prst="rect">
            <a:avLst/>
          </a:prstGeom>
          <a:solidFill>
            <a:schemeClr val="tx2">
              <a:lumMod val="75000"/>
              <a:lumOff val="25000"/>
              <a:alpha val="0"/>
            </a:schemeClr>
          </a:solidFill>
        </p:spPr>
      </p:pic>
      <p:sp>
        <p:nvSpPr>
          <p:cNvPr id="6" name="文本框 5"/>
          <p:cNvSpPr txBox="1"/>
          <p:nvPr/>
        </p:nvSpPr>
        <p:spPr>
          <a:xfrm>
            <a:off x="1429907" y="2882190"/>
            <a:ext cx="9649101" cy="1200329"/>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defRPr/>
            </a:pPr>
            <a:r>
              <a:rPr kumimoji="0" lang="en-US" sz="36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Produce the Best Simulator in the World</a:t>
            </a:r>
          </a:p>
          <a:p>
            <a:pPr marL="0" marR="0" lvl="0" indent="0" algn="just" defTabSz="914400" rtl="0" eaLnBrk="1" fontAlgn="auto" latinLnBrk="0" hangingPunct="1">
              <a:lnSpc>
                <a:spcPct val="100000"/>
              </a:lnSpc>
              <a:spcBef>
                <a:spcPts val="0"/>
              </a:spcBef>
              <a:spcAft>
                <a:spcPts val="0"/>
              </a:spcAft>
              <a:buClrTx/>
              <a:buSzTx/>
              <a:buFontTx/>
              <a:buNone/>
              <a:defRPr/>
            </a:pPr>
            <a:r>
              <a:rPr kumimoji="0" lang="en-US" sz="36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Make Training More Efficient</a:t>
            </a:r>
          </a:p>
        </p:txBody>
      </p:sp>
      <p:sp>
        <p:nvSpPr>
          <p:cNvPr id="13" name="文本框 12"/>
          <p:cNvSpPr txBox="1"/>
          <p:nvPr/>
        </p:nvSpPr>
        <p:spPr>
          <a:xfrm>
            <a:off x="1071246" y="1354774"/>
            <a:ext cx="2216106" cy="1198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7200" b="0" i="0" u="none" strike="noStrike" kern="1200" cap="none" spc="0" normalizeH="0" baseline="0" noProof="0" dirty="0">
                <a:ln>
                  <a:noFill/>
                </a:ln>
                <a:solidFill>
                  <a:srgbClr val="FFFFFF"/>
                </a:solidFill>
                <a:effectLst/>
                <a:uLnTx/>
                <a:uFillTx/>
                <a:latin typeface="Impact" panose="020B0806030902050204" pitchFamily="34" charset="0"/>
                <a:ea typeface="华文彩云" panose="02010800040101010101" pitchFamily="2" charset="-122"/>
                <a:cs typeface="+mn-cs"/>
                <a:sym typeface="汉仪黑方简" panose="00020600040101010101" charset="-122"/>
              </a:rPr>
              <a:t>2024</a:t>
            </a:r>
          </a:p>
        </p:txBody>
      </p:sp>
      <p:sp>
        <p:nvSpPr>
          <p:cNvPr id="15" name="半闭框 14"/>
          <p:cNvSpPr/>
          <p:nvPr/>
        </p:nvSpPr>
        <p:spPr>
          <a:xfrm>
            <a:off x="537243" y="1092787"/>
            <a:ext cx="953069" cy="2216531"/>
          </a:xfrm>
          <a:prstGeom prst="halfFrame">
            <a:avLst>
              <a:gd name="adj1" fmla="val 15026"/>
              <a:gd name="adj2" fmla="val 16613"/>
            </a:avLst>
          </a:prstGeom>
          <a:solidFill>
            <a:schemeClr val="bg1"/>
          </a:solidFill>
          <a:ln w="0">
            <a:solidFill>
              <a:schemeClr val="bg1"/>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pic>
        <p:nvPicPr>
          <p:cNvPr id="7" name="图片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14695" y="5670020"/>
            <a:ext cx="3533152" cy="1251451"/>
          </a:xfrm>
          <a:prstGeom prst="rect">
            <a:avLst/>
          </a:prstGeom>
        </p:spPr>
      </p:pic>
      <p:sp>
        <p:nvSpPr>
          <p:cNvPr id="8" name="半闭框 7"/>
          <p:cNvSpPr/>
          <p:nvPr/>
        </p:nvSpPr>
        <p:spPr>
          <a:xfrm>
            <a:off x="824809" y="1355338"/>
            <a:ext cx="246436" cy="506994"/>
          </a:xfrm>
          <a:prstGeom prst="halfFrame">
            <a:avLst>
              <a:gd name="adj1" fmla="val 22312"/>
              <a:gd name="adj2" fmla="val 18638"/>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9" name="半闭框 18"/>
          <p:cNvSpPr/>
          <p:nvPr/>
        </p:nvSpPr>
        <p:spPr>
          <a:xfrm rot="10800000">
            <a:off x="10682320" y="2740889"/>
            <a:ext cx="953069" cy="2216531"/>
          </a:xfrm>
          <a:prstGeom prst="halfFrame">
            <a:avLst>
              <a:gd name="adj1" fmla="val 15026"/>
              <a:gd name="adj2" fmla="val 16613"/>
            </a:avLst>
          </a:prstGeom>
          <a:solidFill>
            <a:schemeClr val="bg1"/>
          </a:solidFill>
          <a:ln w="0">
            <a:solidFill>
              <a:schemeClr val="bg1"/>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20" name="半闭框 19"/>
          <p:cNvSpPr/>
          <p:nvPr/>
        </p:nvSpPr>
        <p:spPr>
          <a:xfrm rot="10800000">
            <a:off x="11079008" y="4194955"/>
            <a:ext cx="246436" cy="506994"/>
          </a:xfrm>
          <a:prstGeom prst="halfFrame">
            <a:avLst>
              <a:gd name="adj1" fmla="val 22312"/>
              <a:gd name="adj2" fmla="val 18638"/>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cxnSp>
        <p:nvCxnSpPr>
          <p:cNvPr id="21" name="直接连接符 20"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1172225" y="2455345"/>
            <a:ext cx="1889732" cy="0"/>
          </a:xfrm>
          <a:prstGeom prst="line">
            <a:avLst/>
          </a:prstGeom>
        </p:spPr>
        <p:style>
          <a:lnRef idx="3">
            <a:schemeClr val="accent1"/>
          </a:lnRef>
          <a:fillRef idx="0">
            <a:schemeClr val="accent1"/>
          </a:fillRef>
          <a:effectRef idx="2">
            <a:schemeClr val="accent1"/>
          </a:effectRef>
          <a:fontRef idx="minor">
            <a:schemeClr val="tx1"/>
          </a:fontRef>
        </p:style>
      </p:cxnSp>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0" y="1693515"/>
            <a:ext cx="12192000" cy="3912660"/>
          </a:xfrm>
          <a:prstGeom prst="rect">
            <a:avLst/>
          </a:prstGeom>
          <a:solidFill>
            <a:srgbClr val="1D2643"/>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sp>
        <p:nvSpPr>
          <p:cNvPr id="2" name="矩形 1"/>
          <p:cNvSpPr/>
          <p:nvPr/>
        </p:nvSpPr>
        <p:spPr>
          <a:xfrm>
            <a:off x="355333" y="799338"/>
            <a:ext cx="5253682"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Workover Simulation Training System</a:t>
            </a:r>
          </a:p>
        </p:txBody>
      </p:sp>
      <p:cxnSp>
        <p:nvCxnSpPr>
          <p:cNvPr id="4" name="直接连接符 3"/>
          <p:cNvCxnSpPr/>
          <p:nvPr/>
        </p:nvCxnSpPr>
        <p:spPr>
          <a:xfrm>
            <a:off x="408687" y="1251823"/>
            <a:ext cx="3722397" cy="0"/>
          </a:xfrm>
          <a:prstGeom prst="line">
            <a:avLst/>
          </a:prstGeom>
          <a:ln w="12700">
            <a:solidFill>
              <a:srgbClr val="7D533B"/>
            </a:solidFill>
          </a:ln>
        </p:spPr>
        <p:style>
          <a:lnRef idx="1">
            <a:schemeClr val="accent1"/>
          </a:lnRef>
          <a:fillRef idx="0">
            <a:schemeClr val="accent1"/>
          </a:fillRef>
          <a:effectRef idx="0">
            <a:schemeClr val="accent1"/>
          </a:effectRef>
          <a:fontRef idx="minor">
            <a:schemeClr val="tx1"/>
          </a:fontRef>
        </p:style>
      </p:cxnSp>
      <p:grpSp>
        <p:nvGrpSpPr>
          <p:cNvPr id="13" name="组合 12"/>
          <p:cNvGrpSpPr/>
          <p:nvPr/>
        </p:nvGrpSpPr>
        <p:grpSpPr>
          <a:xfrm>
            <a:off x="2956773" y="199617"/>
            <a:ext cx="6278454" cy="352776"/>
            <a:chOff x="2947444" y="391990"/>
            <a:chExt cx="6278454" cy="352776"/>
          </a:xfrm>
        </p:grpSpPr>
        <p:sp>
          <p:nvSpPr>
            <p:cNvPr id="14" name="Text Placeholder 1"/>
            <p:cNvSpPr txBox="1"/>
            <p:nvPr/>
          </p:nvSpPr>
          <p:spPr>
            <a:xfrm>
              <a:off x="4843605" y="391990"/>
              <a:ext cx="2553493" cy="352776"/>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Workover</a:t>
              </a:r>
            </a:p>
          </p:txBody>
        </p:sp>
        <p:cxnSp>
          <p:nvCxnSpPr>
            <p:cNvPr id="15" name="直接连接符 1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6" name="直接连接符 1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19" name="图片 18"/>
          <p:cNvPicPr>
            <a:picLocks noChangeAspect="1"/>
          </p:cNvPicPr>
          <p:nvPr/>
        </p:nvPicPr>
        <p:blipFill>
          <a:blip r:embed="rId3"/>
          <a:stretch>
            <a:fillRect/>
          </a:stretch>
        </p:blipFill>
        <p:spPr>
          <a:xfrm>
            <a:off x="2618079" y="1684336"/>
            <a:ext cx="7023201" cy="389568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15"/>
          <p:cNvSpPr txBox="1"/>
          <p:nvPr/>
        </p:nvSpPr>
        <p:spPr>
          <a:xfrm>
            <a:off x="4785573" y="5112002"/>
            <a:ext cx="4214581" cy="461665"/>
          </a:xfrm>
          <a:prstGeom prst="rect">
            <a:avLst/>
          </a:prstGeom>
          <a:noFill/>
        </p:spPr>
        <p:txBody>
          <a:bodyPr wrap="square">
            <a:spAutoFit/>
          </a:bodyPr>
          <a:lstStyle/>
          <a:p>
            <a:r>
              <a:rPr lang="en-US" altLang="zh-CN" sz="2400" b="1" dirty="0">
                <a:latin typeface="Times New Roman" panose="02020603050405020304" pitchFamily="18" charset="0"/>
                <a:cs typeface="Times New Roman" panose="02020603050405020304" pitchFamily="18" charset="0"/>
              </a:rPr>
              <a:t>Graphical interfaces</a:t>
            </a:r>
            <a:endParaRPr lang="zh-CN" altLang="en-US" sz="2400" b="1" dirty="0">
              <a:latin typeface="Times New Roman" panose="02020603050405020304" pitchFamily="18" charset="0"/>
              <a:cs typeface="Times New Roman" panose="02020603050405020304" pitchFamily="18" charset="0"/>
            </a:endParaRPr>
          </a:p>
        </p:txBody>
      </p:sp>
      <p:grpSp>
        <p:nvGrpSpPr>
          <p:cNvPr id="8" name="组合 7"/>
          <p:cNvGrpSpPr/>
          <p:nvPr/>
        </p:nvGrpSpPr>
        <p:grpSpPr>
          <a:xfrm>
            <a:off x="2956773" y="199617"/>
            <a:ext cx="6278454" cy="352776"/>
            <a:chOff x="2947444" y="391990"/>
            <a:chExt cx="6278454" cy="352776"/>
          </a:xfrm>
        </p:grpSpPr>
        <p:sp>
          <p:nvSpPr>
            <p:cNvPr id="9" name="Text Placeholder 1"/>
            <p:cNvSpPr txBox="1"/>
            <p:nvPr/>
          </p:nvSpPr>
          <p:spPr>
            <a:xfrm>
              <a:off x="4843605" y="391990"/>
              <a:ext cx="2553493" cy="352776"/>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Workover</a:t>
              </a:r>
            </a:p>
          </p:txBody>
        </p:sp>
        <p:cxnSp>
          <p:nvCxnSpPr>
            <p:cNvPr id="10" name="直接连接符 9"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1" name="直接连接符 10"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13" name="图片 12"/>
          <p:cNvPicPr>
            <a:picLocks noChangeAspect="1"/>
          </p:cNvPicPr>
          <p:nvPr/>
        </p:nvPicPr>
        <p:blipFill>
          <a:blip r:embed="rId2"/>
          <a:stretch>
            <a:fillRect/>
          </a:stretch>
        </p:blipFill>
        <p:spPr>
          <a:xfrm>
            <a:off x="232989" y="1762846"/>
            <a:ext cx="5724640" cy="3066554"/>
          </a:xfrm>
          <a:prstGeom prst="rect">
            <a:avLst/>
          </a:prstGeom>
        </p:spPr>
      </p:pic>
      <p:pic>
        <p:nvPicPr>
          <p:cNvPr id="14" name="图片 13"/>
          <p:cNvPicPr>
            <a:picLocks noChangeAspect="1"/>
          </p:cNvPicPr>
          <p:nvPr/>
        </p:nvPicPr>
        <p:blipFill>
          <a:blip r:embed="rId3"/>
          <a:stretch>
            <a:fillRect/>
          </a:stretch>
        </p:blipFill>
        <p:spPr>
          <a:xfrm>
            <a:off x="6234373" y="1745998"/>
            <a:ext cx="5724640" cy="3066554"/>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2125301"/>
            <a:ext cx="12192000" cy="2607398"/>
          </a:xfrm>
          <a:prstGeom prst="rect">
            <a:avLst/>
          </a:prstGeom>
          <a:solidFill>
            <a:schemeClr val="tx2">
              <a:lumMod val="90000"/>
              <a:lumOff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pic>
        <p:nvPicPr>
          <p:cNvPr id="8" name="图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80626" y="2073439"/>
            <a:ext cx="7108552" cy="2517866"/>
          </a:xfrm>
          <a:prstGeom prst="rect">
            <a:avLst/>
          </a:prstGeom>
          <a:effectLst>
            <a:softEdge rad="901700"/>
          </a:effectLst>
        </p:spPr>
      </p:pic>
      <p:sp>
        <p:nvSpPr>
          <p:cNvPr id="9" name="文本框 8"/>
          <p:cNvSpPr txBox="1"/>
          <p:nvPr/>
        </p:nvSpPr>
        <p:spPr>
          <a:xfrm>
            <a:off x="2541724" y="2876402"/>
            <a:ext cx="8210912" cy="1015663"/>
          </a:xfrm>
          <a:prstGeom prst="rect">
            <a:avLst/>
          </a:prstGeom>
          <a:noFill/>
          <a:effectLst>
            <a:softEdge rad="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sp>
        <p:nvSpPr>
          <p:cNvPr id="10" name="半闭框 9"/>
          <p:cNvSpPr/>
          <p:nvPr/>
        </p:nvSpPr>
        <p:spPr>
          <a:xfrm>
            <a:off x="675913" y="177763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p:txBody>
      </p:sp>
      <p:sp>
        <p:nvSpPr>
          <p:cNvPr id="11" name="半闭框 10"/>
          <p:cNvSpPr/>
          <p:nvPr/>
        </p:nvSpPr>
        <p:spPr>
          <a:xfrm rot="10800000">
            <a:off x="1902823" y="231812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2" name="文本框 11"/>
          <p:cNvSpPr txBox="1"/>
          <p:nvPr/>
        </p:nvSpPr>
        <p:spPr>
          <a:xfrm>
            <a:off x="1019900" y="2644170"/>
            <a:ext cx="1465399"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5</a:t>
            </a:r>
            <a:endParaRPr kumimoji="0" lang="zh-CN" altLang="en-US"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cxnSp>
        <p:nvCxnSpPr>
          <p:cNvPr id="15" name="直接连接符 14"/>
          <p:cNvCxnSpPr/>
          <p:nvPr/>
        </p:nvCxnSpPr>
        <p:spPr>
          <a:xfrm>
            <a:off x="1019900" y="4318605"/>
            <a:ext cx="130492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019900" y="2242053"/>
            <a:ext cx="40957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956773" y="213564"/>
            <a:ext cx="6278454" cy="369332"/>
            <a:chOff x="2947444" y="352047"/>
            <a:chExt cx="6278454" cy="369332"/>
          </a:xfrm>
        </p:grpSpPr>
        <p:sp>
          <p:nvSpPr>
            <p:cNvPr id="3"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4" name="直接连接符 3"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5" name="直接连接符 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
        <p:nvSpPr>
          <p:cNvPr id="9" name="文本框 8"/>
          <p:cNvSpPr txBox="1"/>
          <p:nvPr/>
        </p:nvSpPr>
        <p:spPr>
          <a:xfrm>
            <a:off x="2332552" y="808414"/>
            <a:ext cx="326018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Coiled tubing simulation training system</a:t>
            </a:r>
            <a:endParaRPr kumimoji="0" lang="zh-CN" altLang="en-US"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2" name="文本框 11"/>
          <p:cNvSpPr txBox="1"/>
          <p:nvPr/>
        </p:nvSpPr>
        <p:spPr>
          <a:xfrm>
            <a:off x="6575871" y="808415"/>
            <a:ext cx="349342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Full size snubbing simulation training system</a:t>
            </a:r>
            <a:endParaRPr kumimoji="0" lang="zh-CN" altLang="en-US"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1" name="文本框 20"/>
          <p:cNvSpPr txBox="1"/>
          <p:nvPr/>
        </p:nvSpPr>
        <p:spPr>
          <a:xfrm>
            <a:off x="1977005" y="6267592"/>
            <a:ext cx="38417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Fracturing and acidizing simulation training system</a:t>
            </a:r>
          </a:p>
        </p:txBody>
      </p:sp>
      <p:sp>
        <p:nvSpPr>
          <p:cNvPr id="7" name="文本框 6"/>
          <p:cNvSpPr txBox="1"/>
          <p:nvPr/>
        </p:nvSpPr>
        <p:spPr>
          <a:xfrm>
            <a:off x="6289517" y="6256042"/>
            <a:ext cx="374455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Wireline and logging simulation training system</a:t>
            </a:r>
            <a:endParaRPr kumimoji="0" lang="zh-CN" altLang="en-US"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pic>
        <p:nvPicPr>
          <p:cNvPr id="23" name="图片 22"/>
          <p:cNvPicPr>
            <a:picLocks noChangeAspect="1"/>
          </p:cNvPicPr>
          <p:nvPr/>
        </p:nvPicPr>
        <p:blipFill>
          <a:blip r:embed="rId2"/>
          <a:stretch>
            <a:fillRect/>
          </a:stretch>
        </p:blipFill>
        <p:spPr>
          <a:xfrm>
            <a:off x="1741464" y="1431084"/>
            <a:ext cx="4316342" cy="2420322"/>
          </a:xfrm>
          <a:prstGeom prst="rect">
            <a:avLst/>
          </a:prstGeom>
        </p:spPr>
      </p:pic>
      <p:pic>
        <p:nvPicPr>
          <p:cNvPr id="24" name="图片 23"/>
          <p:cNvPicPr>
            <a:picLocks noChangeAspect="1"/>
          </p:cNvPicPr>
          <p:nvPr/>
        </p:nvPicPr>
        <p:blipFill>
          <a:blip r:embed="rId3"/>
          <a:stretch>
            <a:fillRect/>
          </a:stretch>
        </p:blipFill>
        <p:spPr>
          <a:xfrm>
            <a:off x="6183822" y="1416816"/>
            <a:ext cx="4298053" cy="2420322"/>
          </a:xfrm>
          <a:prstGeom prst="rect">
            <a:avLst/>
          </a:prstGeom>
        </p:spPr>
      </p:pic>
      <p:pic>
        <p:nvPicPr>
          <p:cNvPr id="25" name="图片 24"/>
          <p:cNvPicPr>
            <a:picLocks noChangeAspect="1"/>
          </p:cNvPicPr>
          <p:nvPr/>
        </p:nvPicPr>
        <p:blipFill>
          <a:blip r:embed="rId4"/>
          <a:stretch>
            <a:fillRect/>
          </a:stretch>
        </p:blipFill>
        <p:spPr>
          <a:xfrm>
            <a:off x="1741464" y="3907061"/>
            <a:ext cx="4310246" cy="2414225"/>
          </a:xfrm>
          <a:prstGeom prst="rect">
            <a:avLst/>
          </a:prstGeom>
        </p:spPr>
      </p:pic>
      <p:pic>
        <p:nvPicPr>
          <p:cNvPr id="26" name="图片 25"/>
          <p:cNvPicPr>
            <a:picLocks noChangeAspect="1"/>
          </p:cNvPicPr>
          <p:nvPr/>
        </p:nvPicPr>
        <p:blipFill>
          <a:blip r:embed="rId5"/>
          <a:stretch>
            <a:fillRect/>
          </a:stretch>
        </p:blipFill>
        <p:spPr>
          <a:xfrm>
            <a:off x="6140290" y="3907061"/>
            <a:ext cx="4310246" cy="241422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 name="矩形 15"/>
          <p:cNvSpPr/>
          <p:nvPr/>
        </p:nvSpPr>
        <p:spPr>
          <a:xfrm>
            <a:off x="0" y="1606305"/>
            <a:ext cx="12192000" cy="4632570"/>
          </a:xfrm>
          <a:prstGeom prst="rect">
            <a:avLst/>
          </a:prstGeom>
          <a:solidFill>
            <a:srgbClr val="1D2643"/>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sp>
        <p:nvSpPr>
          <p:cNvPr id="9" name="矩形 8"/>
          <p:cNvSpPr>
            <a:spLocks noChangeArrowheads="1"/>
          </p:cNvSpPr>
          <p:nvPr/>
        </p:nvSpPr>
        <p:spPr bwMode="auto">
          <a:xfrm>
            <a:off x="0" y="792152"/>
            <a:ext cx="7062359"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Coiled tubing simulation training system</a:t>
            </a:r>
          </a:p>
        </p:txBody>
      </p:sp>
      <p:cxnSp>
        <p:nvCxnSpPr>
          <p:cNvPr id="3" name="直接连接符 2"/>
          <p:cNvCxnSpPr/>
          <p:nvPr/>
        </p:nvCxnSpPr>
        <p:spPr>
          <a:xfrm flipV="1">
            <a:off x="74203" y="1269466"/>
            <a:ext cx="3044247" cy="1"/>
          </a:xfrm>
          <a:prstGeom prst="line">
            <a:avLst/>
          </a:prstGeom>
          <a:ln w="12700">
            <a:solidFill>
              <a:srgbClr val="AF935C"/>
            </a:solidFill>
          </a:ln>
        </p:spPr>
        <p:style>
          <a:lnRef idx="1">
            <a:schemeClr val="accent1"/>
          </a:lnRef>
          <a:fillRef idx="0">
            <a:schemeClr val="accent1"/>
          </a:fillRef>
          <a:effectRef idx="0">
            <a:schemeClr val="accent1"/>
          </a:effectRef>
          <a:fontRef idx="minor">
            <a:schemeClr val="tx1"/>
          </a:fontRef>
        </p:style>
      </p:cxnSp>
      <p:grpSp>
        <p:nvGrpSpPr>
          <p:cNvPr id="2" name="组合 1"/>
          <p:cNvGrpSpPr/>
          <p:nvPr/>
        </p:nvGrpSpPr>
        <p:grpSpPr>
          <a:xfrm>
            <a:off x="2956773" y="213564"/>
            <a:ext cx="6278454" cy="369332"/>
            <a:chOff x="2947444" y="352047"/>
            <a:chExt cx="6278454" cy="369332"/>
          </a:xfrm>
        </p:grpSpPr>
        <p:sp>
          <p:nvSpPr>
            <p:cNvPr id="8"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11" name="直接连接符 10"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2" name="直接连接符 11"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19" name="图片 18"/>
          <p:cNvPicPr>
            <a:picLocks noChangeAspect="1"/>
          </p:cNvPicPr>
          <p:nvPr/>
        </p:nvPicPr>
        <p:blipFill>
          <a:blip r:embed="rId3"/>
          <a:stretch>
            <a:fillRect/>
          </a:stretch>
        </p:blipFill>
        <p:spPr>
          <a:xfrm>
            <a:off x="1956744" y="1605513"/>
            <a:ext cx="8272989" cy="463336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3734210" y="6288939"/>
            <a:ext cx="4723579" cy="369332"/>
          </a:xfrm>
          <a:prstGeom prst="rect">
            <a:avLst/>
          </a:prstGeom>
          <a:noFill/>
        </p:spPr>
        <p:txBody>
          <a:bodyPr wrap="square" rtlCol="0">
            <a:spAutoFit/>
          </a:bodyPr>
          <a:lstStyle>
            <a:defPPr>
              <a:defRPr lang="zh-CN"/>
            </a:defPPr>
            <a:lvl1pPr algn="ctr">
              <a:defRPr b="1">
                <a:solidFill>
                  <a:srgbClr val="19213A"/>
                </a:solidFill>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Different perspective display in practice mode</a:t>
            </a:r>
            <a:endParaRPr kumimoji="0" lang="zh-CN" altLang="en-US" sz="1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8" name="组合 7"/>
          <p:cNvGrpSpPr/>
          <p:nvPr/>
        </p:nvGrpSpPr>
        <p:grpSpPr>
          <a:xfrm>
            <a:off x="2956771" y="150556"/>
            <a:ext cx="6278454" cy="369332"/>
            <a:chOff x="2947444" y="352047"/>
            <a:chExt cx="6278454" cy="369332"/>
          </a:xfrm>
        </p:grpSpPr>
        <p:sp>
          <p:nvSpPr>
            <p:cNvPr id="9"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10" name="直接连接符 9"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1" name="直接连接符 10"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17" name="图片 16"/>
          <p:cNvPicPr>
            <a:picLocks noChangeAspect="1"/>
          </p:cNvPicPr>
          <p:nvPr/>
        </p:nvPicPr>
        <p:blipFill>
          <a:blip r:embed="rId2"/>
          <a:stretch>
            <a:fillRect/>
          </a:stretch>
        </p:blipFill>
        <p:spPr>
          <a:xfrm>
            <a:off x="1318611" y="737316"/>
            <a:ext cx="4743099" cy="2700762"/>
          </a:xfrm>
          <a:prstGeom prst="rect">
            <a:avLst/>
          </a:prstGeom>
        </p:spPr>
      </p:pic>
      <p:pic>
        <p:nvPicPr>
          <p:cNvPr id="18" name="图片 17"/>
          <p:cNvPicPr>
            <a:picLocks noChangeAspect="1"/>
          </p:cNvPicPr>
          <p:nvPr/>
        </p:nvPicPr>
        <p:blipFill>
          <a:blip r:embed="rId3"/>
          <a:stretch>
            <a:fillRect/>
          </a:stretch>
        </p:blipFill>
        <p:spPr>
          <a:xfrm>
            <a:off x="6154882" y="731815"/>
            <a:ext cx="4737003" cy="2694666"/>
          </a:xfrm>
          <a:prstGeom prst="rect">
            <a:avLst/>
          </a:prstGeom>
        </p:spPr>
      </p:pic>
      <p:pic>
        <p:nvPicPr>
          <p:cNvPr id="19" name="图片 18"/>
          <p:cNvPicPr>
            <a:picLocks noChangeAspect="1"/>
          </p:cNvPicPr>
          <p:nvPr/>
        </p:nvPicPr>
        <p:blipFill>
          <a:blip r:embed="rId4"/>
          <a:stretch>
            <a:fillRect/>
          </a:stretch>
        </p:blipFill>
        <p:spPr>
          <a:xfrm>
            <a:off x="1263742" y="3451730"/>
            <a:ext cx="4797968" cy="2688569"/>
          </a:xfrm>
          <a:prstGeom prst="rect">
            <a:avLst/>
          </a:prstGeom>
        </p:spPr>
      </p:pic>
      <p:pic>
        <p:nvPicPr>
          <p:cNvPr id="20" name="图片 19"/>
          <p:cNvPicPr>
            <a:picLocks noChangeAspect="1"/>
          </p:cNvPicPr>
          <p:nvPr/>
        </p:nvPicPr>
        <p:blipFill>
          <a:blip r:embed="rId5"/>
          <a:stretch>
            <a:fillRect/>
          </a:stretch>
        </p:blipFill>
        <p:spPr>
          <a:xfrm>
            <a:off x="6154882" y="3451730"/>
            <a:ext cx="4761389" cy="268856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3" name="直接连接符 2"/>
          <p:cNvCxnSpPr/>
          <p:nvPr/>
        </p:nvCxnSpPr>
        <p:spPr>
          <a:xfrm flipV="1">
            <a:off x="74203" y="1269466"/>
            <a:ext cx="3044247" cy="1"/>
          </a:xfrm>
          <a:prstGeom prst="line">
            <a:avLst/>
          </a:prstGeom>
          <a:ln w="12700">
            <a:solidFill>
              <a:srgbClr val="AF935C"/>
            </a:solidFill>
          </a:ln>
        </p:spPr>
        <p:style>
          <a:lnRef idx="1">
            <a:schemeClr val="accent1"/>
          </a:lnRef>
          <a:fillRef idx="0">
            <a:schemeClr val="accent1"/>
          </a:fillRef>
          <a:effectRef idx="0">
            <a:schemeClr val="accent1"/>
          </a:effectRef>
          <a:fontRef idx="minor">
            <a:schemeClr val="tx1"/>
          </a:fontRef>
        </p:style>
      </p:cxnSp>
      <p:pic>
        <p:nvPicPr>
          <p:cNvPr id="7" name="图片 6"/>
          <p:cNvPicPr>
            <a:picLocks noChangeAspect="1"/>
          </p:cNvPicPr>
          <p:nvPr/>
        </p:nvPicPr>
        <p:blipFill>
          <a:blip r:embed="rId3"/>
          <a:stretch>
            <a:fillRect/>
          </a:stretch>
        </p:blipFill>
        <p:spPr>
          <a:xfrm>
            <a:off x="2422198" y="1717074"/>
            <a:ext cx="7347603" cy="4320501"/>
          </a:xfrm>
          <a:prstGeom prst="rect">
            <a:avLst/>
          </a:prstGeom>
        </p:spPr>
      </p:pic>
      <p:sp>
        <p:nvSpPr>
          <p:cNvPr id="2" name="矩形 1"/>
          <p:cNvSpPr>
            <a:spLocks noChangeArrowheads="1"/>
          </p:cNvSpPr>
          <p:nvPr/>
        </p:nvSpPr>
        <p:spPr bwMode="auto">
          <a:xfrm>
            <a:off x="0" y="792152"/>
            <a:ext cx="7062359"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Portable Coiled Tubing Simulation Training System</a:t>
            </a:r>
          </a:p>
        </p:txBody>
      </p:sp>
      <p:grpSp>
        <p:nvGrpSpPr>
          <p:cNvPr id="4" name="组合 3"/>
          <p:cNvGrpSpPr/>
          <p:nvPr/>
        </p:nvGrpSpPr>
        <p:grpSpPr>
          <a:xfrm>
            <a:off x="2956773" y="213564"/>
            <a:ext cx="6278454" cy="369332"/>
            <a:chOff x="2947444" y="352047"/>
            <a:chExt cx="6278454" cy="369332"/>
          </a:xfrm>
        </p:grpSpPr>
        <p:sp>
          <p:nvSpPr>
            <p:cNvPr id="5"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6" name="直接连接符 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8" name="直接连接符 7"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nvSpPr>
        <p:spPr>
          <a:xfrm>
            <a:off x="0" y="1501513"/>
            <a:ext cx="12192000" cy="4938432"/>
          </a:xfrm>
          <a:prstGeom prst="rect">
            <a:avLst/>
          </a:prstGeom>
          <a:solidFill>
            <a:schemeClr val="accent2">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 name="矩形 8"/>
          <p:cNvSpPr>
            <a:spLocks noChangeArrowheads="1"/>
          </p:cNvSpPr>
          <p:nvPr/>
        </p:nvSpPr>
        <p:spPr bwMode="auto">
          <a:xfrm>
            <a:off x="76578" y="823265"/>
            <a:ext cx="7709677"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Full Size Snubbing Simulation Training System</a:t>
            </a:r>
            <a:endParaRPr kumimoji="0" lang="zh-CN" altLang="en-US" sz="2400" b="1" i="0" u="none" strike="noStrike" kern="1200" cap="none" spc="0" normalizeH="0" baseline="0" noProof="0" dirty="0">
              <a:ln>
                <a:noFill/>
              </a:ln>
              <a:solidFill>
                <a:srgbClr val="19213A"/>
              </a:solidFill>
              <a:effectLst>
                <a:outerShdw blurRad="38100" dist="38100" dir="2700000" algn="tl">
                  <a:srgbClr val="000000">
                    <a:alpha val="43137"/>
                  </a:srgbClr>
                </a:outerShdw>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18" name="直接连接符 17"/>
          <p:cNvCxnSpPr/>
          <p:nvPr/>
        </p:nvCxnSpPr>
        <p:spPr>
          <a:xfrm>
            <a:off x="183813" y="1295831"/>
            <a:ext cx="2885958" cy="0"/>
          </a:xfrm>
          <a:prstGeom prst="line">
            <a:avLst/>
          </a:prstGeom>
          <a:ln w="12700">
            <a:solidFill>
              <a:srgbClr val="AF935C"/>
            </a:solidFill>
          </a:ln>
        </p:spPr>
        <p:style>
          <a:lnRef idx="1">
            <a:schemeClr val="accent1"/>
          </a:lnRef>
          <a:fillRef idx="0">
            <a:schemeClr val="accent1"/>
          </a:fillRef>
          <a:effectRef idx="0">
            <a:schemeClr val="accent1"/>
          </a:effectRef>
          <a:fontRef idx="minor">
            <a:schemeClr val="tx1"/>
          </a:fontRef>
        </p:style>
      </p:cxnSp>
      <p:grpSp>
        <p:nvGrpSpPr>
          <p:cNvPr id="7" name="组合 6"/>
          <p:cNvGrpSpPr/>
          <p:nvPr/>
        </p:nvGrpSpPr>
        <p:grpSpPr>
          <a:xfrm>
            <a:off x="2956773" y="213564"/>
            <a:ext cx="6278454" cy="369332"/>
            <a:chOff x="2947444" y="352047"/>
            <a:chExt cx="6278454" cy="369332"/>
          </a:xfrm>
        </p:grpSpPr>
        <p:sp>
          <p:nvSpPr>
            <p:cNvPr id="8"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10" name="直接连接符 9"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1" name="直接连接符 10"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6" name="图片 5"/>
          <p:cNvPicPr>
            <a:picLocks noChangeAspect="1"/>
          </p:cNvPicPr>
          <p:nvPr/>
        </p:nvPicPr>
        <p:blipFill>
          <a:blip r:embed="rId2"/>
          <a:stretch>
            <a:fillRect/>
          </a:stretch>
        </p:blipFill>
        <p:spPr>
          <a:xfrm>
            <a:off x="937262" y="1329831"/>
            <a:ext cx="10449450" cy="549555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图片 25"/>
          <p:cNvPicPr>
            <a:picLocks noChangeAspect="1"/>
          </p:cNvPicPr>
          <p:nvPr/>
        </p:nvPicPr>
        <p:blipFill>
          <a:blip r:embed="rId3"/>
          <a:stretch>
            <a:fillRect/>
          </a:stretch>
        </p:blipFill>
        <p:spPr>
          <a:xfrm>
            <a:off x="-454389" y="1336816"/>
            <a:ext cx="8748518" cy="4919898"/>
          </a:xfrm>
          <a:prstGeom prst="rect">
            <a:avLst/>
          </a:prstGeom>
        </p:spPr>
      </p:pic>
      <p:sp>
        <p:nvSpPr>
          <p:cNvPr id="22" name="矩形 21"/>
          <p:cNvSpPr>
            <a:spLocks noChangeArrowheads="1"/>
          </p:cNvSpPr>
          <p:nvPr/>
        </p:nvSpPr>
        <p:spPr bwMode="auto">
          <a:xfrm>
            <a:off x="339815" y="824940"/>
            <a:ext cx="7160111"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Full Size Snubbing Simulation Training System (MR)</a:t>
            </a:r>
          </a:p>
        </p:txBody>
      </p:sp>
      <p:cxnSp>
        <p:nvCxnSpPr>
          <p:cNvPr id="23" name="直接连接符 22"/>
          <p:cNvCxnSpPr/>
          <p:nvPr/>
        </p:nvCxnSpPr>
        <p:spPr>
          <a:xfrm>
            <a:off x="417563" y="1283673"/>
            <a:ext cx="3118117" cy="0"/>
          </a:xfrm>
          <a:prstGeom prst="line">
            <a:avLst/>
          </a:prstGeom>
          <a:ln w="12700">
            <a:solidFill>
              <a:srgbClr val="7D533B"/>
            </a:solidFill>
          </a:ln>
        </p:spPr>
        <p:style>
          <a:lnRef idx="1">
            <a:schemeClr val="accent1"/>
          </a:lnRef>
          <a:fillRef idx="0">
            <a:schemeClr val="accent1"/>
          </a:fillRef>
          <a:effectRef idx="0">
            <a:schemeClr val="accent1"/>
          </a:effectRef>
          <a:fontRef idx="minor">
            <a:schemeClr val="tx1"/>
          </a:fontRef>
        </p:style>
      </p:cxnSp>
      <p:grpSp>
        <p:nvGrpSpPr>
          <p:cNvPr id="8" name="组合 7"/>
          <p:cNvGrpSpPr/>
          <p:nvPr/>
        </p:nvGrpSpPr>
        <p:grpSpPr>
          <a:xfrm>
            <a:off x="4285482" y="1927225"/>
            <a:ext cx="7463968" cy="829211"/>
            <a:chOff x="4285482" y="1927225"/>
            <a:chExt cx="7463968" cy="829211"/>
          </a:xfrm>
        </p:grpSpPr>
        <p:sp>
          <p:nvSpPr>
            <p:cNvPr id="9" name="Rectangle 12"/>
            <p:cNvSpPr/>
            <p:nvPr/>
          </p:nvSpPr>
          <p:spPr>
            <a:xfrm>
              <a:off x="7710379" y="2024298"/>
              <a:ext cx="756561" cy="705130"/>
            </a:xfrm>
            <a:prstGeom prst="rect">
              <a:avLst/>
            </a:prstGeom>
            <a:solidFill>
              <a:schemeClr val="accent1"/>
            </a:solidFill>
            <a:ln w="25400">
              <a:noFill/>
            </a:ln>
          </p:spPr>
          <p:txBody>
            <a:bodyPr vert="horz" wrap="square" lIns="0" tIns="0" rIns="0" bIns="0" numCol="1" anchor="ctr" anchorCtr="0" compatLnSpc="1"/>
            <a:lstStyle/>
            <a:p>
              <a:pPr algn="ctr"/>
              <a:r>
                <a:rPr lang="en-US" sz="4000" dirty="0">
                  <a:solidFill>
                    <a:schemeClr val="bg1"/>
                  </a:solidFill>
                  <a:latin typeface="Times New Roman" panose="02020603050405020304" pitchFamily="18" charset="0"/>
                  <a:cs typeface="Times New Roman" panose="02020603050405020304" pitchFamily="18" charset="0"/>
                  <a:sym typeface="Arial" panose="020B0604020202020204" pitchFamily="34" charset="0"/>
                </a:rPr>
                <a:t>01</a:t>
              </a:r>
            </a:p>
          </p:txBody>
        </p:sp>
        <p:grpSp>
          <p:nvGrpSpPr>
            <p:cNvPr id="10" name="组合 9"/>
            <p:cNvGrpSpPr/>
            <p:nvPr/>
          </p:nvGrpSpPr>
          <p:grpSpPr>
            <a:xfrm>
              <a:off x="8598900" y="2178297"/>
              <a:ext cx="3150550" cy="578139"/>
              <a:chOff x="8000050" y="2080806"/>
              <a:chExt cx="3150550" cy="710285"/>
            </a:xfrm>
          </p:grpSpPr>
          <p:sp>
            <p:nvSpPr>
              <p:cNvPr id="12" name="矩形 11"/>
              <p:cNvSpPr/>
              <p:nvPr/>
            </p:nvSpPr>
            <p:spPr>
              <a:xfrm>
                <a:off x="8102221" y="2429193"/>
                <a:ext cx="3048379" cy="361898"/>
              </a:xfrm>
              <a:prstGeom prst="rect">
                <a:avLst/>
              </a:prstGeom>
            </p:spPr>
            <p:txBody>
              <a:bodyPr wrap="square">
                <a:spAutoFit/>
              </a:bodyPr>
              <a:lstStyle/>
              <a:p>
                <a:pPr>
                  <a:lnSpc>
                    <a:spcPct val="120000"/>
                  </a:lnSpc>
                  <a:defRPr/>
                </a:pPr>
                <a:endParaRPr lang="zh-CN" altLang="en-US" sz="1200" dirty="0">
                  <a:solidFill>
                    <a:schemeClr val="tx2"/>
                  </a:solidFill>
                  <a:latin typeface="Times New Roman" panose="02020603050405020304" pitchFamily="18" charset="0"/>
                  <a:cs typeface="Times New Roman" panose="02020603050405020304" pitchFamily="18" charset="0"/>
                </a:endParaRPr>
              </a:p>
            </p:txBody>
          </p:sp>
          <p:sp>
            <p:nvSpPr>
              <p:cNvPr id="13" name="矩形 12"/>
              <p:cNvSpPr/>
              <p:nvPr/>
            </p:nvSpPr>
            <p:spPr>
              <a:xfrm>
                <a:off x="8000050" y="2080806"/>
                <a:ext cx="2133918" cy="491564"/>
              </a:xfrm>
              <a:prstGeom prst="rect">
                <a:avLst/>
              </a:prstGeom>
            </p:spPr>
            <p:txBody>
              <a:bodyPr wrap="none">
                <a:spAutoFit/>
              </a:bodyPr>
              <a:lstStyle/>
              <a:p>
                <a:r>
                  <a:rPr lang="en-US" altLang="zh-CN" sz="2000" dirty="0">
                    <a:solidFill>
                      <a:schemeClr val="accent2"/>
                    </a:solidFill>
                    <a:latin typeface="Times New Roman" panose="02020603050405020304" pitchFamily="18" charset="0"/>
                    <a:cs typeface="Times New Roman" panose="02020603050405020304" pitchFamily="18" charset="0"/>
                  </a:rPr>
                  <a:t>4K</a:t>
                </a:r>
                <a:r>
                  <a:rPr lang="en-US" altLang="zh-CN" sz="2000" dirty="0">
                    <a:solidFill>
                      <a:schemeClr val="accent1"/>
                    </a:solidFill>
                    <a:latin typeface="Times New Roman" panose="02020603050405020304" pitchFamily="18" charset="0"/>
                    <a:cs typeface="Times New Roman" panose="02020603050405020304" pitchFamily="18" charset="0"/>
                  </a:rPr>
                  <a:t> </a:t>
                </a:r>
                <a:r>
                  <a:rPr lang="en-US" altLang="zh-CN" sz="2000" dirty="0">
                    <a:solidFill>
                      <a:schemeClr val="accent2"/>
                    </a:solidFill>
                    <a:latin typeface="Times New Roman" panose="02020603050405020304" pitchFamily="18" charset="0"/>
                    <a:cs typeface="Times New Roman" panose="02020603050405020304" pitchFamily="18" charset="0"/>
                  </a:rPr>
                  <a:t>Display</a:t>
                </a:r>
                <a:r>
                  <a:rPr lang="en-US" altLang="zh-CN" sz="2000" dirty="0">
                    <a:solidFill>
                      <a:schemeClr val="accent1"/>
                    </a:solidFill>
                    <a:latin typeface="Times New Roman" panose="02020603050405020304" pitchFamily="18" charset="0"/>
                    <a:cs typeface="Times New Roman" panose="02020603050405020304" pitchFamily="18" charset="0"/>
                  </a:rPr>
                  <a:t> </a:t>
                </a:r>
                <a:r>
                  <a:rPr lang="en-US" altLang="zh-CN" sz="2000" dirty="0">
                    <a:solidFill>
                      <a:schemeClr val="accent2"/>
                    </a:solidFill>
                    <a:latin typeface="Times New Roman" panose="02020603050405020304" pitchFamily="18" charset="0"/>
                    <a:cs typeface="Times New Roman" panose="02020603050405020304" pitchFamily="18" charset="0"/>
                  </a:rPr>
                  <a:t>system</a:t>
                </a:r>
                <a:endParaRPr lang="zh-CN" altLang="en-US" sz="2000" dirty="0">
                  <a:solidFill>
                    <a:schemeClr val="accent2"/>
                  </a:solidFill>
                  <a:latin typeface="Times New Roman" panose="02020603050405020304" pitchFamily="18" charset="0"/>
                  <a:cs typeface="Times New Roman" panose="02020603050405020304" pitchFamily="18" charset="0"/>
                </a:endParaRPr>
              </a:p>
            </p:txBody>
          </p:sp>
        </p:grpSp>
        <p:cxnSp>
          <p:nvCxnSpPr>
            <p:cNvPr id="11" name="连接符: 肘形 10"/>
            <p:cNvCxnSpPr/>
            <p:nvPr/>
          </p:nvCxnSpPr>
          <p:spPr>
            <a:xfrm>
              <a:off x="4285482" y="1927225"/>
              <a:ext cx="3370505" cy="381734"/>
            </a:xfrm>
            <a:prstGeom prst="bentConnector3">
              <a:avLst>
                <a:gd name="adj1" fmla="val 50000"/>
              </a:avLst>
            </a:prstGeom>
            <a:ln w="19050">
              <a:solidFill>
                <a:srgbClr val="8DB8EB"/>
              </a:solidFill>
              <a:headEnd type="diamond" w="med" len="med"/>
              <a:tailEnd type="triangle" w="med" len="med"/>
            </a:ln>
          </p:spPr>
          <p:style>
            <a:lnRef idx="3">
              <a:schemeClr val="accent5"/>
            </a:lnRef>
            <a:fillRef idx="0">
              <a:schemeClr val="accent5"/>
            </a:fillRef>
            <a:effectRef idx="2">
              <a:schemeClr val="accent5"/>
            </a:effectRef>
            <a:fontRef idx="minor">
              <a:schemeClr val="tx1"/>
            </a:fontRef>
          </p:style>
        </p:cxnSp>
      </p:grpSp>
      <p:grpSp>
        <p:nvGrpSpPr>
          <p:cNvPr id="14" name="组合 13"/>
          <p:cNvGrpSpPr/>
          <p:nvPr/>
        </p:nvGrpSpPr>
        <p:grpSpPr>
          <a:xfrm>
            <a:off x="3102567" y="2657969"/>
            <a:ext cx="8750261" cy="1080365"/>
            <a:chOff x="3102567" y="2657969"/>
            <a:chExt cx="8750261" cy="1080365"/>
          </a:xfrm>
        </p:grpSpPr>
        <p:sp>
          <p:nvSpPr>
            <p:cNvPr id="15" name="Rectangle 12"/>
            <p:cNvSpPr/>
            <p:nvPr/>
          </p:nvSpPr>
          <p:spPr>
            <a:xfrm>
              <a:off x="7710379" y="3058288"/>
              <a:ext cx="756561" cy="680046"/>
            </a:xfrm>
            <a:prstGeom prst="rect">
              <a:avLst/>
            </a:prstGeom>
            <a:solidFill>
              <a:schemeClr val="accent2"/>
            </a:solidFill>
            <a:ln w="25400">
              <a:noFill/>
            </a:ln>
          </p:spPr>
          <p:txBody>
            <a:bodyPr vert="horz" wrap="square" lIns="0" tIns="0" rIns="0" bIns="0" numCol="1" anchor="ctr" anchorCtr="0" compatLnSpc="1"/>
            <a:lstStyle/>
            <a:p>
              <a:pPr algn="ctr"/>
              <a:r>
                <a:rPr lang="en-US" sz="4000" dirty="0">
                  <a:solidFill>
                    <a:schemeClr val="bg1"/>
                  </a:solidFill>
                  <a:latin typeface="Times New Roman" panose="02020603050405020304" pitchFamily="18" charset="0"/>
                  <a:cs typeface="Times New Roman" panose="02020603050405020304" pitchFamily="18" charset="0"/>
                  <a:sym typeface="Arial" panose="020B0604020202020204" pitchFamily="34" charset="0"/>
                </a:rPr>
                <a:t>02</a:t>
              </a:r>
            </a:p>
          </p:txBody>
        </p:sp>
        <p:grpSp>
          <p:nvGrpSpPr>
            <p:cNvPr id="16" name="组合 15"/>
            <p:cNvGrpSpPr/>
            <p:nvPr/>
          </p:nvGrpSpPr>
          <p:grpSpPr>
            <a:xfrm>
              <a:off x="8598900" y="3252534"/>
              <a:ext cx="3253928" cy="485800"/>
              <a:chOff x="7888051" y="2260397"/>
              <a:chExt cx="3253928" cy="485800"/>
            </a:xfrm>
          </p:grpSpPr>
          <p:sp>
            <p:nvSpPr>
              <p:cNvPr id="18" name="矩形 17"/>
              <p:cNvSpPr/>
              <p:nvPr/>
            </p:nvSpPr>
            <p:spPr>
              <a:xfrm>
                <a:off x="8093600" y="2451052"/>
                <a:ext cx="3048379" cy="295145"/>
              </a:xfrm>
              <a:prstGeom prst="rect">
                <a:avLst/>
              </a:prstGeom>
            </p:spPr>
            <p:txBody>
              <a:bodyPr wrap="square">
                <a:spAutoFit/>
              </a:bodyPr>
              <a:lstStyle/>
              <a:p>
                <a:pPr>
                  <a:lnSpc>
                    <a:spcPct val="120000"/>
                  </a:lnSpc>
                  <a:defRPr/>
                </a:pPr>
                <a:endParaRPr lang="zh-CN" altLang="en-US" sz="1200" dirty="0">
                  <a:solidFill>
                    <a:schemeClr val="tx2"/>
                  </a:solidFill>
                  <a:latin typeface="Times New Roman" panose="02020603050405020304" pitchFamily="18" charset="0"/>
                  <a:cs typeface="Times New Roman" panose="02020603050405020304" pitchFamily="18" charset="0"/>
                </a:endParaRPr>
              </a:p>
            </p:txBody>
          </p:sp>
          <p:sp>
            <p:nvSpPr>
              <p:cNvPr id="19" name="矩形 18"/>
              <p:cNvSpPr/>
              <p:nvPr/>
            </p:nvSpPr>
            <p:spPr>
              <a:xfrm>
                <a:off x="7888051" y="2260397"/>
                <a:ext cx="2284793" cy="400110"/>
              </a:xfrm>
              <a:prstGeom prst="rect">
                <a:avLst/>
              </a:prstGeom>
            </p:spPr>
            <p:txBody>
              <a:bodyPr wrap="none">
                <a:spAutoFit/>
              </a:bodyPr>
              <a:lstStyle/>
              <a:p>
                <a:r>
                  <a:rPr lang="en-US" altLang="zh-CN" sz="2000" dirty="0">
                    <a:solidFill>
                      <a:srgbClr val="19213A"/>
                    </a:solidFill>
                    <a:latin typeface="Times New Roman" panose="02020603050405020304" pitchFamily="18" charset="0"/>
                    <a:cs typeface="Times New Roman" panose="02020603050405020304" pitchFamily="18" charset="0"/>
                  </a:rPr>
                  <a:t>Intelligent VR Glass</a:t>
                </a:r>
                <a:endParaRPr lang="zh-CN" altLang="en-US" sz="2000" dirty="0">
                  <a:solidFill>
                    <a:srgbClr val="19213A"/>
                  </a:solidFill>
                  <a:latin typeface="Times New Roman" panose="02020603050405020304" pitchFamily="18" charset="0"/>
                  <a:cs typeface="Times New Roman" panose="02020603050405020304" pitchFamily="18" charset="0"/>
                </a:endParaRPr>
              </a:p>
            </p:txBody>
          </p:sp>
        </p:grpSp>
        <p:cxnSp>
          <p:nvCxnSpPr>
            <p:cNvPr id="17" name="连接符: 肘形 16"/>
            <p:cNvCxnSpPr/>
            <p:nvPr/>
          </p:nvCxnSpPr>
          <p:spPr>
            <a:xfrm>
              <a:off x="3102567" y="2657969"/>
              <a:ext cx="4448629" cy="818656"/>
            </a:xfrm>
            <a:prstGeom prst="bentConnector3">
              <a:avLst>
                <a:gd name="adj1" fmla="val 50000"/>
              </a:avLst>
            </a:prstGeom>
            <a:ln w="19050">
              <a:solidFill>
                <a:srgbClr val="8DB8EB"/>
              </a:solidFill>
              <a:headEnd type="diamond"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0" name="组合 19"/>
          <p:cNvGrpSpPr/>
          <p:nvPr/>
        </p:nvGrpSpPr>
        <p:grpSpPr>
          <a:xfrm>
            <a:off x="4106077" y="4282031"/>
            <a:ext cx="7643373" cy="706139"/>
            <a:chOff x="4106077" y="4282031"/>
            <a:chExt cx="7643373" cy="706139"/>
          </a:xfrm>
        </p:grpSpPr>
        <p:sp>
          <p:nvSpPr>
            <p:cNvPr id="21" name="Rectangle 12"/>
            <p:cNvSpPr/>
            <p:nvPr/>
          </p:nvSpPr>
          <p:spPr>
            <a:xfrm>
              <a:off x="7710380" y="4282031"/>
              <a:ext cx="756561" cy="705130"/>
            </a:xfrm>
            <a:prstGeom prst="rect">
              <a:avLst/>
            </a:prstGeom>
            <a:solidFill>
              <a:schemeClr val="accent1"/>
            </a:solidFill>
            <a:ln w="25400">
              <a:noFill/>
            </a:ln>
          </p:spPr>
          <p:txBody>
            <a:bodyPr vert="horz" wrap="square" lIns="0" tIns="0" rIns="0" bIns="0" numCol="1" anchor="ctr" anchorCtr="0" compatLnSpc="1"/>
            <a:lstStyle/>
            <a:p>
              <a:pPr algn="ctr"/>
              <a:r>
                <a:rPr lang="en-US" sz="4000" dirty="0">
                  <a:solidFill>
                    <a:schemeClr val="bg1"/>
                  </a:solidFill>
                  <a:latin typeface="Times New Roman" panose="02020603050405020304" pitchFamily="18" charset="0"/>
                  <a:cs typeface="Times New Roman" panose="02020603050405020304" pitchFamily="18" charset="0"/>
                  <a:sym typeface="Arial" panose="020B0604020202020204" pitchFamily="34" charset="0"/>
                </a:rPr>
                <a:t>03</a:t>
              </a:r>
            </a:p>
          </p:txBody>
        </p:sp>
        <p:cxnSp>
          <p:nvCxnSpPr>
            <p:cNvPr id="24" name="连接符: 肘形 23"/>
            <p:cNvCxnSpPr/>
            <p:nvPr/>
          </p:nvCxnSpPr>
          <p:spPr>
            <a:xfrm>
              <a:off x="4106077" y="4282031"/>
              <a:ext cx="3379805" cy="410994"/>
            </a:xfrm>
            <a:prstGeom prst="bentConnector3">
              <a:avLst>
                <a:gd name="adj1" fmla="val 50000"/>
              </a:avLst>
            </a:prstGeom>
            <a:ln w="19050">
              <a:solidFill>
                <a:srgbClr val="8DB8EB"/>
              </a:solidFill>
              <a:headEnd type="diamond"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9" name="组合 28"/>
            <p:cNvGrpSpPr/>
            <p:nvPr/>
          </p:nvGrpSpPr>
          <p:grpSpPr>
            <a:xfrm>
              <a:off x="8598902" y="4345397"/>
              <a:ext cx="3150548" cy="642773"/>
              <a:chOff x="8000052" y="2081565"/>
              <a:chExt cx="3150548" cy="642773"/>
            </a:xfrm>
          </p:grpSpPr>
          <p:sp>
            <p:nvSpPr>
              <p:cNvPr id="31" name="矩形 30"/>
              <p:cNvSpPr/>
              <p:nvPr/>
            </p:nvSpPr>
            <p:spPr>
              <a:xfrm>
                <a:off x="8102221" y="2429193"/>
                <a:ext cx="3048379" cy="295145"/>
              </a:xfrm>
              <a:prstGeom prst="rect">
                <a:avLst/>
              </a:prstGeom>
            </p:spPr>
            <p:txBody>
              <a:bodyPr wrap="square">
                <a:spAutoFit/>
              </a:bodyPr>
              <a:lstStyle/>
              <a:p>
                <a:pPr>
                  <a:lnSpc>
                    <a:spcPct val="120000"/>
                  </a:lnSpc>
                  <a:defRPr/>
                </a:pPr>
                <a:r>
                  <a:rPr lang="en-US" altLang="zh-CN" sz="1200" dirty="0">
                    <a:solidFill>
                      <a:srgbClr val="19213A"/>
                    </a:solidFill>
                    <a:latin typeface="Times New Roman" panose="02020603050405020304" pitchFamily="18" charset="0"/>
                    <a:cs typeface="Times New Roman" panose="02020603050405020304" pitchFamily="18" charset="0"/>
                  </a:rPr>
                  <a:t>Realistic, full size</a:t>
                </a:r>
                <a:endParaRPr lang="zh-CN" altLang="en-US" sz="1200" dirty="0">
                  <a:solidFill>
                    <a:srgbClr val="19213A"/>
                  </a:solidFill>
                  <a:latin typeface="Times New Roman" panose="02020603050405020304" pitchFamily="18" charset="0"/>
                  <a:cs typeface="Times New Roman" panose="02020603050405020304" pitchFamily="18" charset="0"/>
                </a:endParaRPr>
              </a:p>
            </p:txBody>
          </p:sp>
          <p:sp>
            <p:nvSpPr>
              <p:cNvPr id="32" name="矩形 31"/>
              <p:cNvSpPr/>
              <p:nvPr/>
            </p:nvSpPr>
            <p:spPr>
              <a:xfrm>
                <a:off x="8000052" y="2081565"/>
                <a:ext cx="1712328" cy="400110"/>
              </a:xfrm>
              <a:prstGeom prst="rect">
                <a:avLst/>
              </a:prstGeom>
            </p:spPr>
            <p:txBody>
              <a:bodyPr wrap="none">
                <a:spAutoFit/>
              </a:bodyPr>
              <a:lstStyle/>
              <a:p>
                <a:r>
                  <a:rPr lang="en-US" altLang="zh-CN" sz="2000" dirty="0">
                    <a:solidFill>
                      <a:srgbClr val="19213A"/>
                    </a:solidFill>
                    <a:latin typeface="Times New Roman" panose="02020603050405020304" pitchFamily="18" charset="0"/>
                    <a:cs typeface="Times New Roman" panose="02020603050405020304" pitchFamily="18" charset="0"/>
                  </a:rPr>
                  <a:t>Driller console</a:t>
                </a:r>
                <a:endParaRPr lang="zh-CN" altLang="en-US" sz="2000" dirty="0">
                  <a:solidFill>
                    <a:srgbClr val="19213A"/>
                  </a:solidFill>
                  <a:latin typeface="Times New Roman" panose="02020603050405020304" pitchFamily="18" charset="0"/>
                  <a:cs typeface="Times New Roman" panose="02020603050405020304" pitchFamily="18" charset="0"/>
                </a:endParaRPr>
              </a:p>
            </p:txBody>
          </p:sp>
        </p:grpSp>
      </p:grpSp>
      <p:grpSp>
        <p:nvGrpSpPr>
          <p:cNvPr id="33" name="组合 32"/>
          <p:cNvGrpSpPr/>
          <p:nvPr/>
        </p:nvGrpSpPr>
        <p:grpSpPr>
          <a:xfrm>
            <a:off x="4106077" y="5530858"/>
            <a:ext cx="7643373" cy="725856"/>
            <a:chOff x="4106077" y="5530858"/>
            <a:chExt cx="7643373" cy="725856"/>
          </a:xfrm>
        </p:grpSpPr>
        <p:sp>
          <p:nvSpPr>
            <p:cNvPr id="34" name="Rectangle 12"/>
            <p:cNvSpPr/>
            <p:nvPr/>
          </p:nvSpPr>
          <p:spPr>
            <a:xfrm>
              <a:off x="7710381" y="5530858"/>
              <a:ext cx="756561" cy="659191"/>
            </a:xfrm>
            <a:prstGeom prst="rect">
              <a:avLst/>
            </a:prstGeom>
            <a:solidFill>
              <a:schemeClr val="accent3"/>
            </a:solidFill>
            <a:ln w="25400">
              <a:noFill/>
            </a:ln>
          </p:spPr>
          <p:txBody>
            <a:bodyPr vert="horz" wrap="square" lIns="0" tIns="0" rIns="0" bIns="0" numCol="1" anchor="ctr" anchorCtr="0" compatLnSpc="1"/>
            <a:lstStyle/>
            <a:p>
              <a:pPr algn="ctr"/>
              <a:r>
                <a:rPr lang="en-US" sz="4000" dirty="0">
                  <a:solidFill>
                    <a:schemeClr val="bg1"/>
                  </a:solidFill>
                  <a:latin typeface="Times New Roman" panose="02020603050405020304" pitchFamily="18" charset="0"/>
                  <a:cs typeface="Times New Roman" panose="02020603050405020304" pitchFamily="18" charset="0"/>
                  <a:sym typeface="Arial" panose="020B0604020202020204" pitchFamily="34" charset="0"/>
                </a:rPr>
                <a:t>04</a:t>
              </a:r>
            </a:p>
          </p:txBody>
        </p:sp>
        <p:grpSp>
          <p:nvGrpSpPr>
            <p:cNvPr id="35" name="组合 34"/>
            <p:cNvGrpSpPr/>
            <p:nvPr/>
          </p:nvGrpSpPr>
          <p:grpSpPr>
            <a:xfrm>
              <a:off x="8598902" y="5542751"/>
              <a:ext cx="3150548" cy="663533"/>
              <a:chOff x="8000052" y="2060805"/>
              <a:chExt cx="3150548" cy="663533"/>
            </a:xfrm>
          </p:grpSpPr>
          <p:sp>
            <p:nvSpPr>
              <p:cNvPr id="37" name="矩形 36"/>
              <p:cNvSpPr/>
              <p:nvPr/>
            </p:nvSpPr>
            <p:spPr>
              <a:xfrm>
                <a:off x="8102221" y="2429193"/>
                <a:ext cx="3048379" cy="295145"/>
              </a:xfrm>
              <a:prstGeom prst="rect">
                <a:avLst/>
              </a:prstGeom>
            </p:spPr>
            <p:txBody>
              <a:bodyPr wrap="square">
                <a:spAutoFit/>
              </a:bodyPr>
              <a:lstStyle/>
              <a:p>
                <a:pPr>
                  <a:lnSpc>
                    <a:spcPct val="120000"/>
                  </a:lnSpc>
                  <a:defRPr/>
                </a:pPr>
                <a:r>
                  <a:rPr lang="en-US" altLang="zh-CN" sz="1200" dirty="0">
                    <a:solidFill>
                      <a:srgbClr val="19213A"/>
                    </a:solidFill>
                    <a:latin typeface="Times New Roman" panose="02020603050405020304" pitchFamily="18" charset="0"/>
                    <a:cs typeface="Times New Roman" panose="02020603050405020304" pitchFamily="18" charset="0"/>
                  </a:rPr>
                  <a:t>Realistic, hands-on experience</a:t>
                </a:r>
                <a:endParaRPr lang="zh-CN" altLang="en-US" sz="1200" dirty="0">
                  <a:solidFill>
                    <a:srgbClr val="19213A"/>
                  </a:solidFill>
                  <a:latin typeface="Times New Roman" panose="02020603050405020304" pitchFamily="18" charset="0"/>
                  <a:cs typeface="Times New Roman" panose="02020603050405020304" pitchFamily="18" charset="0"/>
                </a:endParaRPr>
              </a:p>
            </p:txBody>
          </p:sp>
          <p:sp>
            <p:nvSpPr>
              <p:cNvPr id="38" name="矩形 37"/>
              <p:cNvSpPr/>
              <p:nvPr/>
            </p:nvSpPr>
            <p:spPr>
              <a:xfrm>
                <a:off x="8000052" y="2060805"/>
                <a:ext cx="3092513" cy="400110"/>
              </a:xfrm>
              <a:prstGeom prst="rect">
                <a:avLst/>
              </a:prstGeom>
            </p:spPr>
            <p:txBody>
              <a:bodyPr wrap="none">
                <a:spAutoFit/>
              </a:bodyPr>
              <a:lstStyle/>
              <a:p>
                <a:r>
                  <a:rPr lang="en-US" altLang="zh-CN" sz="2000" dirty="0">
                    <a:solidFill>
                      <a:srgbClr val="19213A"/>
                    </a:solidFill>
                    <a:latin typeface="Times New Roman" panose="02020603050405020304" pitchFamily="18" charset="0"/>
                    <a:cs typeface="Times New Roman" panose="02020603050405020304" pitchFamily="18" charset="0"/>
                  </a:rPr>
                  <a:t>Control &amp; graphic computer</a:t>
                </a:r>
                <a:endParaRPr lang="zh-CN" altLang="en-US" sz="2000" dirty="0">
                  <a:solidFill>
                    <a:srgbClr val="19213A"/>
                  </a:solidFill>
                  <a:latin typeface="Times New Roman" panose="02020603050405020304" pitchFamily="18" charset="0"/>
                  <a:cs typeface="Times New Roman" panose="02020603050405020304" pitchFamily="18" charset="0"/>
                </a:endParaRPr>
              </a:p>
            </p:txBody>
          </p:sp>
        </p:grpSp>
        <p:cxnSp>
          <p:nvCxnSpPr>
            <p:cNvPr id="36" name="连接符: 肘形 35"/>
            <p:cNvCxnSpPr/>
            <p:nvPr/>
          </p:nvCxnSpPr>
          <p:spPr>
            <a:xfrm flipV="1">
              <a:off x="4106077" y="5911139"/>
              <a:ext cx="3445119" cy="345575"/>
            </a:xfrm>
            <a:prstGeom prst="bentConnector3">
              <a:avLst>
                <a:gd name="adj1" fmla="val 50000"/>
              </a:avLst>
            </a:prstGeom>
            <a:ln w="19050">
              <a:solidFill>
                <a:srgbClr val="8DB8EB"/>
              </a:solidFill>
              <a:headEnd type="diamond"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 name="组合 1"/>
          <p:cNvGrpSpPr/>
          <p:nvPr/>
        </p:nvGrpSpPr>
        <p:grpSpPr>
          <a:xfrm>
            <a:off x="2956773" y="213564"/>
            <a:ext cx="6278454" cy="369332"/>
            <a:chOff x="2947444" y="352047"/>
            <a:chExt cx="6278454" cy="369332"/>
          </a:xfrm>
        </p:grpSpPr>
        <p:sp>
          <p:nvSpPr>
            <p:cNvPr id="5"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6" name="直接连接符 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7" name="直接连接符 6"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a:spLocks noChangeArrowheads="1"/>
          </p:cNvSpPr>
          <p:nvPr/>
        </p:nvSpPr>
        <p:spPr bwMode="auto">
          <a:xfrm>
            <a:off x="-1" y="818790"/>
            <a:ext cx="8191893"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Snubbing Simulation Training  System  View</a:t>
            </a:r>
            <a:endParaRPr kumimoji="0" lang="zh-CN" altLang="en-US"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8" name="组合 7"/>
          <p:cNvGrpSpPr/>
          <p:nvPr/>
        </p:nvGrpSpPr>
        <p:grpSpPr>
          <a:xfrm>
            <a:off x="2956773" y="213564"/>
            <a:ext cx="6278454" cy="369332"/>
            <a:chOff x="2947444" y="352047"/>
            <a:chExt cx="6278454" cy="369332"/>
          </a:xfrm>
        </p:grpSpPr>
        <p:sp>
          <p:nvSpPr>
            <p:cNvPr id="9"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10" name="直接连接符 9"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1" name="直接连接符 10"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6" name="图片 5"/>
          <p:cNvPicPr>
            <a:picLocks noChangeAspect="1"/>
          </p:cNvPicPr>
          <p:nvPr/>
        </p:nvPicPr>
        <p:blipFill>
          <a:blip r:embed="rId3"/>
          <a:stretch>
            <a:fillRect/>
          </a:stretch>
        </p:blipFill>
        <p:spPr>
          <a:xfrm>
            <a:off x="-2761" y="1853184"/>
            <a:ext cx="12192000" cy="500481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2125301"/>
            <a:ext cx="12192000" cy="2607398"/>
          </a:xfrm>
          <a:prstGeom prst="rect">
            <a:avLst/>
          </a:prstGeom>
          <a:solidFill>
            <a:schemeClr val="tx2">
              <a:lumMod val="90000"/>
              <a:lumOff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pic>
        <p:nvPicPr>
          <p:cNvPr id="8" name="图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41724" y="2125301"/>
            <a:ext cx="7108552" cy="2517866"/>
          </a:xfrm>
          <a:prstGeom prst="rect">
            <a:avLst/>
          </a:prstGeom>
          <a:effectLst>
            <a:softEdge rad="901700"/>
          </a:effectLst>
        </p:spPr>
      </p:pic>
      <p:sp>
        <p:nvSpPr>
          <p:cNvPr id="9" name="文本框 8"/>
          <p:cNvSpPr txBox="1"/>
          <p:nvPr/>
        </p:nvSpPr>
        <p:spPr>
          <a:xfrm>
            <a:off x="3314411" y="2968766"/>
            <a:ext cx="5581650" cy="1015663"/>
          </a:xfrm>
          <a:prstGeom prst="rect">
            <a:avLst/>
          </a:prstGeom>
          <a:noFill/>
          <a:effectLst>
            <a:softEdge rad="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ABOUT US</a:t>
            </a:r>
            <a:endParaRPr kumimoji="0" lang="zh-CN" altLang="en-US" sz="6000" b="1"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sp>
        <p:nvSpPr>
          <p:cNvPr id="10" name="半闭框 9"/>
          <p:cNvSpPr/>
          <p:nvPr/>
        </p:nvSpPr>
        <p:spPr>
          <a:xfrm>
            <a:off x="675913" y="177763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p:txBody>
      </p:sp>
      <p:sp>
        <p:nvSpPr>
          <p:cNvPr id="11" name="半闭框 10"/>
          <p:cNvSpPr/>
          <p:nvPr/>
        </p:nvSpPr>
        <p:spPr>
          <a:xfrm rot="10800000">
            <a:off x="1902823" y="231812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2" name="文本框 11"/>
          <p:cNvSpPr txBox="1"/>
          <p:nvPr/>
        </p:nvSpPr>
        <p:spPr>
          <a:xfrm>
            <a:off x="1019900" y="2644170"/>
            <a:ext cx="1465399"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1</a:t>
            </a:r>
            <a:endParaRPr kumimoji="0" lang="zh-CN" altLang="en-US"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cxnSp>
        <p:nvCxnSpPr>
          <p:cNvPr id="15" name="直接连接符 14"/>
          <p:cNvCxnSpPr/>
          <p:nvPr/>
        </p:nvCxnSpPr>
        <p:spPr>
          <a:xfrm>
            <a:off x="1019900" y="4318605"/>
            <a:ext cx="130492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019900" y="2242053"/>
            <a:ext cx="40957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3" name="直接连接符 2"/>
          <p:cNvCxnSpPr/>
          <p:nvPr/>
        </p:nvCxnSpPr>
        <p:spPr>
          <a:xfrm flipV="1">
            <a:off x="74203" y="1269466"/>
            <a:ext cx="3044247" cy="1"/>
          </a:xfrm>
          <a:prstGeom prst="line">
            <a:avLst/>
          </a:prstGeom>
          <a:ln w="12700">
            <a:solidFill>
              <a:srgbClr val="AF935C"/>
            </a:solidFill>
          </a:ln>
        </p:spPr>
        <p:style>
          <a:lnRef idx="1">
            <a:schemeClr val="accent1"/>
          </a:lnRef>
          <a:fillRef idx="0">
            <a:schemeClr val="accent1"/>
          </a:fillRef>
          <a:effectRef idx="0">
            <a:schemeClr val="accent1"/>
          </a:effectRef>
          <a:fontRef idx="minor">
            <a:schemeClr val="tx1"/>
          </a:fontRef>
        </p:style>
      </p:cxnSp>
      <p:pic>
        <p:nvPicPr>
          <p:cNvPr id="6" name="图片 5"/>
          <p:cNvPicPr>
            <a:picLocks noChangeAspect="1"/>
          </p:cNvPicPr>
          <p:nvPr/>
        </p:nvPicPr>
        <p:blipFill>
          <a:blip r:embed="rId3"/>
          <a:stretch>
            <a:fillRect/>
          </a:stretch>
        </p:blipFill>
        <p:spPr>
          <a:xfrm>
            <a:off x="2873163" y="1495493"/>
            <a:ext cx="6445674" cy="4807398"/>
          </a:xfrm>
          <a:prstGeom prst="rect">
            <a:avLst/>
          </a:prstGeom>
        </p:spPr>
      </p:pic>
      <p:sp>
        <p:nvSpPr>
          <p:cNvPr id="2" name="矩形 1"/>
          <p:cNvSpPr>
            <a:spLocks noChangeArrowheads="1"/>
          </p:cNvSpPr>
          <p:nvPr/>
        </p:nvSpPr>
        <p:spPr bwMode="auto">
          <a:xfrm>
            <a:off x="-1" y="818790"/>
            <a:ext cx="8191893"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Portable Snubbing Simulation Training  System </a:t>
            </a:r>
            <a:endParaRPr kumimoji="0" lang="zh-CN" altLang="en-US"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4" name="组合 3"/>
          <p:cNvGrpSpPr/>
          <p:nvPr/>
        </p:nvGrpSpPr>
        <p:grpSpPr>
          <a:xfrm>
            <a:off x="2956773" y="213564"/>
            <a:ext cx="6278454" cy="369332"/>
            <a:chOff x="2947444" y="352047"/>
            <a:chExt cx="6278454" cy="369332"/>
          </a:xfrm>
        </p:grpSpPr>
        <p:sp>
          <p:nvSpPr>
            <p:cNvPr id="5"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7" name="直接连接符 6"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8" name="直接连接符 7"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 name="矩形 12"/>
          <p:cNvSpPr/>
          <p:nvPr/>
        </p:nvSpPr>
        <p:spPr>
          <a:xfrm>
            <a:off x="0" y="1400830"/>
            <a:ext cx="12192000" cy="4915225"/>
          </a:xfrm>
          <a:prstGeom prst="rect">
            <a:avLst/>
          </a:prstGeom>
          <a:solidFill>
            <a:srgbClr val="1D2643"/>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sp>
        <p:nvSpPr>
          <p:cNvPr id="27" name="矩形 26"/>
          <p:cNvSpPr>
            <a:spLocks noChangeArrowheads="1"/>
          </p:cNvSpPr>
          <p:nvPr/>
        </p:nvSpPr>
        <p:spPr bwMode="auto">
          <a:xfrm>
            <a:off x="293648" y="804077"/>
            <a:ext cx="8058499"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Fracturing &amp; Acidizing Simulation Training System</a:t>
            </a:r>
          </a:p>
        </p:txBody>
      </p:sp>
      <p:cxnSp>
        <p:nvCxnSpPr>
          <p:cNvPr id="28" name="直接连接符 27"/>
          <p:cNvCxnSpPr/>
          <p:nvPr/>
        </p:nvCxnSpPr>
        <p:spPr>
          <a:xfrm>
            <a:off x="359840" y="1242644"/>
            <a:ext cx="3624331" cy="0"/>
          </a:xfrm>
          <a:prstGeom prst="line">
            <a:avLst/>
          </a:prstGeom>
          <a:ln w="12700">
            <a:solidFill>
              <a:srgbClr val="7D533B"/>
            </a:solidFill>
          </a:ln>
        </p:spPr>
        <p:style>
          <a:lnRef idx="1">
            <a:schemeClr val="accent1"/>
          </a:lnRef>
          <a:fillRef idx="0">
            <a:schemeClr val="accent1"/>
          </a:fillRef>
          <a:effectRef idx="0">
            <a:schemeClr val="accent1"/>
          </a:effectRef>
          <a:fontRef idx="minor">
            <a:schemeClr val="tx1"/>
          </a:fontRef>
        </p:style>
      </p:cxnSp>
      <p:grpSp>
        <p:nvGrpSpPr>
          <p:cNvPr id="7" name="组合 6"/>
          <p:cNvGrpSpPr/>
          <p:nvPr/>
        </p:nvGrpSpPr>
        <p:grpSpPr>
          <a:xfrm>
            <a:off x="2956773" y="213564"/>
            <a:ext cx="6278454" cy="369332"/>
            <a:chOff x="2947444" y="352047"/>
            <a:chExt cx="6278454" cy="369332"/>
          </a:xfrm>
        </p:grpSpPr>
        <p:sp>
          <p:nvSpPr>
            <p:cNvPr id="8"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9" name="直接连接符 8"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0" name="直接连接符 9"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6" name="图片 5"/>
          <p:cNvPicPr>
            <a:picLocks noChangeAspect="1"/>
          </p:cNvPicPr>
          <p:nvPr/>
        </p:nvPicPr>
        <p:blipFill>
          <a:blip r:embed="rId3"/>
          <a:stretch>
            <a:fillRect/>
          </a:stretch>
        </p:blipFill>
        <p:spPr>
          <a:xfrm>
            <a:off x="1792138" y="1400829"/>
            <a:ext cx="8602202" cy="491380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 name="矩形 26"/>
          <p:cNvSpPr>
            <a:spLocks noChangeArrowheads="1"/>
          </p:cNvSpPr>
          <p:nvPr/>
        </p:nvSpPr>
        <p:spPr bwMode="auto">
          <a:xfrm>
            <a:off x="293649" y="804077"/>
            <a:ext cx="7926524"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Fracturing &amp; Acidizing Simulation Training System</a:t>
            </a:r>
          </a:p>
        </p:txBody>
      </p:sp>
      <p:cxnSp>
        <p:nvCxnSpPr>
          <p:cNvPr id="28" name="直接连接符 27"/>
          <p:cNvCxnSpPr/>
          <p:nvPr/>
        </p:nvCxnSpPr>
        <p:spPr>
          <a:xfrm>
            <a:off x="359840" y="1242644"/>
            <a:ext cx="3624331" cy="0"/>
          </a:xfrm>
          <a:prstGeom prst="line">
            <a:avLst/>
          </a:prstGeom>
          <a:ln w="12700">
            <a:solidFill>
              <a:srgbClr val="7D533B"/>
            </a:solidFill>
          </a:ln>
        </p:spPr>
        <p:style>
          <a:lnRef idx="1">
            <a:schemeClr val="accent1"/>
          </a:lnRef>
          <a:fillRef idx="0">
            <a:schemeClr val="accent1"/>
          </a:fillRef>
          <a:effectRef idx="0">
            <a:schemeClr val="accent1"/>
          </a:effectRef>
          <a:fontRef idx="minor">
            <a:schemeClr val="tx1"/>
          </a:fontRef>
        </p:style>
      </p:cxnSp>
      <p:grpSp>
        <p:nvGrpSpPr>
          <p:cNvPr id="9" name="组合 8"/>
          <p:cNvGrpSpPr/>
          <p:nvPr/>
        </p:nvGrpSpPr>
        <p:grpSpPr>
          <a:xfrm>
            <a:off x="2956773" y="213564"/>
            <a:ext cx="6278454" cy="369332"/>
            <a:chOff x="2947444" y="352047"/>
            <a:chExt cx="6278454" cy="369332"/>
          </a:xfrm>
        </p:grpSpPr>
        <p:sp>
          <p:nvSpPr>
            <p:cNvPr id="10"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11" name="直接连接符 10"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2" name="直接连接符 11"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
        <p:nvSpPr>
          <p:cNvPr id="16" name="文本框 15"/>
          <p:cNvSpPr txBox="1"/>
          <p:nvPr/>
        </p:nvSpPr>
        <p:spPr>
          <a:xfrm>
            <a:off x="3899160" y="6169457"/>
            <a:ext cx="4361929" cy="369332"/>
          </a:xfrm>
          <a:prstGeom prst="rect">
            <a:avLst/>
          </a:prstGeom>
          <a:noFill/>
        </p:spPr>
        <p:txBody>
          <a:bodyPr wrap="square">
            <a:spAutoFit/>
          </a:bodyPr>
          <a:lstStyle/>
          <a:p>
            <a:r>
              <a:rPr lang="en-US" altLang="zh-CN" dirty="0">
                <a:solidFill>
                  <a:schemeClr val="bg1"/>
                </a:solidFill>
                <a:latin typeface="Times New Roman" panose="02020603050405020304" pitchFamily="18" charset="0"/>
                <a:cs typeface="Times New Roman" panose="02020603050405020304" pitchFamily="18" charset="0"/>
              </a:rPr>
              <a:t>More security and Lower maintenance costs</a:t>
            </a:r>
            <a:endParaRPr lang="zh-CN" altLang="en-US" dirty="0">
              <a:solidFill>
                <a:schemeClr val="bg1"/>
              </a:solidFill>
              <a:latin typeface="Times New Roman" panose="02020603050405020304" pitchFamily="18" charset="0"/>
              <a:cs typeface="Times New Roman" panose="02020603050405020304" pitchFamily="18" charset="0"/>
            </a:endParaRPr>
          </a:p>
        </p:txBody>
      </p:sp>
      <p:pic>
        <p:nvPicPr>
          <p:cNvPr id="4" name="图片 3"/>
          <p:cNvPicPr>
            <a:picLocks noChangeAspect="1"/>
          </p:cNvPicPr>
          <p:nvPr/>
        </p:nvPicPr>
        <p:blipFill>
          <a:blip r:embed="rId3" cstate="print">
            <a:alphaModFix amt="35000"/>
            <a:extLst>
              <a:ext uri="{28A0092B-C50C-407E-A947-70E740481C1C}">
                <a14:useLocalDpi xmlns:a14="http://schemas.microsoft.com/office/drawing/2010/main" val="0"/>
              </a:ext>
            </a:extLst>
          </a:blip>
          <a:stretch>
            <a:fillRect/>
          </a:stretch>
        </p:blipFill>
        <p:spPr>
          <a:xfrm>
            <a:off x="2522057" y="2198617"/>
            <a:ext cx="3086891" cy="656890"/>
          </a:xfrm>
          <a:prstGeom prst="rect">
            <a:avLst/>
          </a:prstGeom>
        </p:spPr>
      </p:pic>
      <p:pic>
        <p:nvPicPr>
          <p:cNvPr id="24" name="图片 23"/>
          <p:cNvPicPr>
            <a:picLocks noChangeAspect="1"/>
          </p:cNvPicPr>
          <p:nvPr/>
        </p:nvPicPr>
        <p:blipFill>
          <a:blip r:embed="rId4"/>
          <a:stretch>
            <a:fillRect/>
          </a:stretch>
        </p:blipFill>
        <p:spPr>
          <a:xfrm>
            <a:off x="2091197" y="1458906"/>
            <a:ext cx="3785944" cy="2133785"/>
          </a:xfrm>
          <a:prstGeom prst="rect">
            <a:avLst/>
          </a:prstGeom>
        </p:spPr>
      </p:pic>
      <p:pic>
        <p:nvPicPr>
          <p:cNvPr id="25" name="图片 24"/>
          <p:cNvPicPr>
            <a:picLocks noChangeAspect="1"/>
          </p:cNvPicPr>
          <p:nvPr/>
        </p:nvPicPr>
        <p:blipFill>
          <a:blip r:embed="rId5"/>
          <a:stretch>
            <a:fillRect/>
          </a:stretch>
        </p:blipFill>
        <p:spPr>
          <a:xfrm>
            <a:off x="6329016" y="1458905"/>
            <a:ext cx="3785944" cy="2133785"/>
          </a:xfrm>
          <a:prstGeom prst="rect">
            <a:avLst/>
          </a:prstGeom>
        </p:spPr>
      </p:pic>
      <p:pic>
        <p:nvPicPr>
          <p:cNvPr id="26" name="图片 25"/>
          <p:cNvPicPr>
            <a:picLocks noChangeAspect="1"/>
          </p:cNvPicPr>
          <p:nvPr/>
        </p:nvPicPr>
        <p:blipFill>
          <a:blip r:embed="rId6"/>
          <a:stretch>
            <a:fillRect/>
          </a:stretch>
        </p:blipFill>
        <p:spPr>
          <a:xfrm>
            <a:off x="2091197" y="3816641"/>
            <a:ext cx="3785944" cy="2133785"/>
          </a:xfrm>
          <a:prstGeom prst="rect">
            <a:avLst/>
          </a:prstGeom>
        </p:spPr>
      </p:pic>
      <p:pic>
        <p:nvPicPr>
          <p:cNvPr id="29" name="图片 28"/>
          <p:cNvPicPr>
            <a:picLocks noChangeAspect="1"/>
          </p:cNvPicPr>
          <p:nvPr/>
        </p:nvPicPr>
        <p:blipFill>
          <a:blip r:embed="rId7"/>
          <a:stretch>
            <a:fillRect/>
          </a:stretch>
        </p:blipFill>
        <p:spPr>
          <a:xfrm>
            <a:off x="6314859" y="3816641"/>
            <a:ext cx="3785944" cy="21337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矩形 60"/>
          <p:cNvSpPr/>
          <p:nvPr/>
        </p:nvSpPr>
        <p:spPr>
          <a:xfrm>
            <a:off x="0" y="794789"/>
            <a:ext cx="12192000" cy="5780959"/>
          </a:xfrm>
          <a:prstGeom prst="rect">
            <a:avLst/>
          </a:prstGeom>
          <a:solidFill>
            <a:srgbClr val="1921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2" name="矩形 1"/>
          <p:cNvSpPr>
            <a:spLocks noChangeArrowheads="1"/>
          </p:cNvSpPr>
          <p:nvPr/>
        </p:nvSpPr>
        <p:spPr bwMode="auto">
          <a:xfrm>
            <a:off x="2498368" y="1050227"/>
            <a:ext cx="7163514"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r>
              <a:rPr lang="en-US" altLang="zh-CN" sz="2400" b="1" dirty="0">
                <a:solidFill>
                  <a:schemeClr val="bg1"/>
                </a:solidFill>
                <a:latin typeface="Times New Roman" panose="02020603050405020304" pitchFamily="18" charset="0"/>
                <a:cs typeface="Times New Roman" panose="02020603050405020304" pitchFamily="18" charset="0"/>
              </a:rPr>
              <a:t>Wireline and Logging Simulation Training System</a:t>
            </a:r>
          </a:p>
        </p:txBody>
      </p:sp>
      <p:grpSp>
        <p:nvGrpSpPr>
          <p:cNvPr id="3" name="组合 2"/>
          <p:cNvGrpSpPr/>
          <p:nvPr/>
        </p:nvGrpSpPr>
        <p:grpSpPr>
          <a:xfrm>
            <a:off x="2956773" y="213564"/>
            <a:ext cx="6278454" cy="369332"/>
            <a:chOff x="2947444" y="352047"/>
            <a:chExt cx="6278454" cy="369332"/>
          </a:xfrm>
        </p:grpSpPr>
        <p:sp>
          <p:nvSpPr>
            <p:cNvPr id="4"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5" name="直接连接符 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6" name="直接连接符 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11" name="图片 10"/>
          <p:cNvPicPr>
            <a:picLocks noChangeAspect="1"/>
          </p:cNvPicPr>
          <p:nvPr/>
        </p:nvPicPr>
        <p:blipFill>
          <a:blip r:embed="rId3"/>
          <a:stretch>
            <a:fillRect/>
          </a:stretch>
        </p:blipFill>
        <p:spPr>
          <a:xfrm>
            <a:off x="2089947" y="1764362"/>
            <a:ext cx="7980356" cy="453581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a:spLocks noChangeArrowheads="1"/>
          </p:cNvSpPr>
          <p:nvPr/>
        </p:nvSpPr>
        <p:spPr bwMode="auto">
          <a:xfrm>
            <a:off x="293648" y="804077"/>
            <a:ext cx="7142131"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Wireline and Logging Simulation Training System</a:t>
            </a:r>
          </a:p>
        </p:txBody>
      </p:sp>
      <p:cxnSp>
        <p:nvCxnSpPr>
          <p:cNvPr id="11" name="直接连接符 10"/>
          <p:cNvCxnSpPr/>
          <p:nvPr/>
        </p:nvCxnSpPr>
        <p:spPr>
          <a:xfrm>
            <a:off x="359840" y="1242644"/>
            <a:ext cx="3624331" cy="0"/>
          </a:xfrm>
          <a:prstGeom prst="line">
            <a:avLst/>
          </a:prstGeom>
          <a:ln w="12700">
            <a:solidFill>
              <a:srgbClr val="7D533B"/>
            </a:solidFill>
          </a:ln>
        </p:spPr>
        <p:style>
          <a:lnRef idx="1">
            <a:schemeClr val="accent1"/>
          </a:lnRef>
          <a:fillRef idx="0">
            <a:schemeClr val="accent1"/>
          </a:fillRef>
          <a:effectRef idx="0">
            <a:schemeClr val="accent1"/>
          </a:effectRef>
          <a:fontRef idx="minor">
            <a:schemeClr val="tx1"/>
          </a:fontRef>
        </p:style>
      </p:cxnSp>
      <p:sp>
        <p:nvSpPr>
          <p:cNvPr id="14" name="任意多边形: 形状 13"/>
          <p:cNvSpPr/>
          <p:nvPr/>
        </p:nvSpPr>
        <p:spPr>
          <a:xfrm>
            <a:off x="4194402" y="5072074"/>
            <a:ext cx="3797674" cy="609417"/>
          </a:xfrm>
          <a:custGeom>
            <a:avLst/>
            <a:gdLst>
              <a:gd name="connsiteX0" fmla="*/ 0 w 1707068"/>
              <a:gd name="connsiteY0" fmla="*/ 85353 h 853534"/>
              <a:gd name="connsiteX1" fmla="*/ 85353 w 1707068"/>
              <a:gd name="connsiteY1" fmla="*/ 0 h 853534"/>
              <a:gd name="connsiteX2" fmla="*/ 1621715 w 1707068"/>
              <a:gd name="connsiteY2" fmla="*/ 0 h 853534"/>
              <a:gd name="connsiteX3" fmla="*/ 1707068 w 1707068"/>
              <a:gd name="connsiteY3" fmla="*/ 85353 h 853534"/>
              <a:gd name="connsiteX4" fmla="*/ 1707068 w 1707068"/>
              <a:gd name="connsiteY4" fmla="*/ 768181 h 853534"/>
              <a:gd name="connsiteX5" fmla="*/ 1621715 w 1707068"/>
              <a:gd name="connsiteY5" fmla="*/ 853534 h 853534"/>
              <a:gd name="connsiteX6" fmla="*/ 85353 w 1707068"/>
              <a:gd name="connsiteY6" fmla="*/ 853534 h 853534"/>
              <a:gd name="connsiteX7" fmla="*/ 0 w 1707068"/>
              <a:gd name="connsiteY7" fmla="*/ 768181 h 853534"/>
              <a:gd name="connsiteX8" fmla="*/ 0 w 1707068"/>
              <a:gd name="connsiteY8" fmla="*/ 85353 h 8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7068" h="853534">
                <a:moveTo>
                  <a:pt x="0" y="85353"/>
                </a:moveTo>
                <a:cubicBezTo>
                  <a:pt x="0" y="38214"/>
                  <a:pt x="38214" y="0"/>
                  <a:pt x="85353" y="0"/>
                </a:cubicBezTo>
                <a:lnTo>
                  <a:pt x="1621715" y="0"/>
                </a:lnTo>
                <a:cubicBezTo>
                  <a:pt x="1668854" y="0"/>
                  <a:pt x="1707068" y="38214"/>
                  <a:pt x="1707068" y="85353"/>
                </a:cubicBezTo>
                <a:lnTo>
                  <a:pt x="1707068" y="768181"/>
                </a:lnTo>
                <a:cubicBezTo>
                  <a:pt x="1707068" y="815320"/>
                  <a:pt x="1668854" y="853534"/>
                  <a:pt x="1621715" y="853534"/>
                </a:cubicBezTo>
                <a:lnTo>
                  <a:pt x="85353" y="853534"/>
                </a:lnTo>
                <a:cubicBezTo>
                  <a:pt x="38214" y="853534"/>
                  <a:pt x="0" y="815320"/>
                  <a:pt x="0" y="768181"/>
                </a:cubicBezTo>
                <a:lnTo>
                  <a:pt x="0" y="85353"/>
                </a:lnTo>
                <a:close/>
              </a:path>
            </a:pathLst>
          </a:custGeom>
        </p:spPr>
        <p:style>
          <a:lnRef idx="2">
            <a:schemeClr val="lt1">
              <a:hueOff val="0"/>
              <a:satOff val="0"/>
              <a:lumOff val="0"/>
              <a:alphaOff val="0"/>
            </a:schemeClr>
          </a:lnRef>
          <a:fillRef idx="1">
            <a:schemeClr val="accent2">
              <a:shade val="80000"/>
              <a:hueOff val="0"/>
              <a:satOff val="0"/>
              <a:lumOff val="0"/>
              <a:alphaOff val="0"/>
            </a:schemeClr>
          </a:fillRef>
          <a:effectRef idx="0">
            <a:schemeClr val="accent2">
              <a:shade val="80000"/>
              <a:hueOff val="0"/>
              <a:satOff val="0"/>
              <a:lumOff val="0"/>
              <a:alphaOff val="0"/>
            </a:schemeClr>
          </a:effectRef>
          <a:fontRef idx="minor">
            <a:schemeClr val="lt1"/>
          </a:fontRef>
        </p:style>
        <p:txBody>
          <a:bodyPr spcFirstLastPara="0" vert="horz" wrap="square" lIns="40239" tIns="40239" rIns="40239" bIns="40239"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defRPr/>
            </a:pPr>
            <a:r>
              <a:rPr kumimoji="0" lang="en-US" altLang="zh-CN" sz="24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Different perspective display</a:t>
            </a:r>
            <a:endParaRPr kumimoji="0" lang="zh-CN"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2" name="组合 1"/>
          <p:cNvGrpSpPr/>
          <p:nvPr/>
        </p:nvGrpSpPr>
        <p:grpSpPr>
          <a:xfrm>
            <a:off x="2956773" y="213564"/>
            <a:ext cx="6278454" cy="369332"/>
            <a:chOff x="2947444" y="352047"/>
            <a:chExt cx="6278454" cy="369332"/>
          </a:xfrm>
        </p:grpSpPr>
        <p:sp>
          <p:nvSpPr>
            <p:cNvPr id="8" name="Text Placeholder 1"/>
            <p:cNvSpPr txBox="1"/>
            <p:nvPr/>
          </p:nvSpPr>
          <p:spPr>
            <a:xfrm>
              <a:off x="4807164" y="352047"/>
              <a:ext cx="2553493" cy="369332"/>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Intervention</a:t>
              </a:r>
            </a:p>
          </p:txBody>
        </p:sp>
        <p:cxnSp>
          <p:nvCxnSpPr>
            <p:cNvPr id="15" name="直接连接符 1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6" name="直接连接符 1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17" name="图片 16"/>
          <p:cNvPicPr>
            <a:picLocks noChangeAspect="1"/>
          </p:cNvPicPr>
          <p:nvPr/>
        </p:nvPicPr>
        <p:blipFill>
          <a:blip r:embed="rId2"/>
          <a:stretch>
            <a:fillRect/>
          </a:stretch>
        </p:blipFill>
        <p:spPr>
          <a:xfrm>
            <a:off x="856121" y="1769084"/>
            <a:ext cx="5054022" cy="2828789"/>
          </a:xfrm>
          <a:prstGeom prst="rect">
            <a:avLst/>
          </a:prstGeom>
        </p:spPr>
      </p:pic>
      <p:pic>
        <p:nvPicPr>
          <p:cNvPr id="18" name="图片 17"/>
          <p:cNvPicPr>
            <a:picLocks noChangeAspect="1"/>
          </p:cNvPicPr>
          <p:nvPr/>
        </p:nvPicPr>
        <p:blipFill>
          <a:blip r:embed="rId3"/>
          <a:stretch>
            <a:fillRect/>
          </a:stretch>
        </p:blipFill>
        <p:spPr>
          <a:xfrm>
            <a:off x="6281859" y="1783658"/>
            <a:ext cx="5054022" cy="287756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2125301"/>
            <a:ext cx="12192000" cy="2607398"/>
          </a:xfrm>
          <a:prstGeom prst="rect">
            <a:avLst/>
          </a:prstGeom>
          <a:solidFill>
            <a:schemeClr val="tx2">
              <a:lumMod val="90000"/>
              <a:lumOff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pic>
        <p:nvPicPr>
          <p:cNvPr id="8" name="图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46635" y="2125301"/>
            <a:ext cx="7108552" cy="2517866"/>
          </a:xfrm>
          <a:prstGeom prst="rect">
            <a:avLst/>
          </a:prstGeom>
          <a:effectLst>
            <a:softEdge rad="901700"/>
          </a:effectLst>
        </p:spPr>
      </p:pic>
      <p:sp>
        <p:nvSpPr>
          <p:cNvPr id="9" name="文本框 8"/>
          <p:cNvSpPr txBox="1"/>
          <p:nvPr/>
        </p:nvSpPr>
        <p:spPr>
          <a:xfrm>
            <a:off x="2829286" y="2876402"/>
            <a:ext cx="8943250" cy="1015663"/>
          </a:xfrm>
          <a:prstGeom prst="rect">
            <a:avLst/>
          </a:prstGeom>
          <a:noFill/>
          <a:effectLst>
            <a:softEdge rad="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Emergency Exercise</a:t>
            </a:r>
          </a:p>
        </p:txBody>
      </p:sp>
      <p:sp>
        <p:nvSpPr>
          <p:cNvPr id="10" name="半闭框 9"/>
          <p:cNvSpPr/>
          <p:nvPr/>
        </p:nvSpPr>
        <p:spPr>
          <a:xfrm>
            <a:off x="675913" y="177763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p:txBody>
      </p:sp>
      <p:sp>
        <p:nvSpPr>
          <p:cNvPr id="11" name="半闭框 10"/>
          <p:cNvSpPr/>
          <p:nvPr/>
        </p:nvSpPr>
        <p:spPr>
          <a:xfrm rot="10800000">
            <a:off x="1902823" y="231812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2" name="文本框 11"/>
          <p:cNvSpPr txBox="1"/>
          <p:nvPr/>
        </p:nvSpPr>
        <p:spPr>
          <a:xfrm>
            <a:off x="1019900" y="2644170"/>
            <a:ext cx="1465399"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6</a:t>
            </a:r>
            <a:endParaRPr kumimoji="0" lang="zh-CN" altLang="en-US"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cxnSp>
        <p:nvCxnSpPr>
          <p:cNvPr id="15" name="直接连接符 14"/>
          <p:cNvCxnSpPr/>
          <p:nvPr/>
        </p:nvCxnSpPr>
        <p:spPr>
          <a:xfrm>
            <a:off x="1019900" y="4318605"/>
            <a:ext cx="130492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019900" y="2242053"/>
            <a:ext cx="40957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0" y="1092335"/>
            <a:ext cx="12192000" cy="5765665"/>
          </a:xfrm>
          <a:prstGeom prst="rect">
            <a:avLst/>
          </a:prstGeom>
        </p:spPr>
      </p:pic>
      <p:grpSp>
        <p:nvGrpSpPr>
          <p:cNvPr id="14" name="组合 13"/>
          <p:cNvGrpSpPr/>
          <p:nvPr/>
        </p:nvGrpSpPr>
        <p:grpSpPr>
          <a:xfrm>
            <a:off x="2958528" y="337367"/>
            <a:ext cx="6278454" cy="486355"/>
            <a:chOff x="2947444" y="337367"/>
            <a:chExt cx="6278454" cy="486355"/>
          </a:xfrm>
        </p:grpSpPr>
        <p:sp>
          <p:nvSpPr>
            <p:cNvPr id="15" name="Text Placeholder 1"/>
            <p:cNvSpPr txBox="1"/>
            <p:nvPr/>
          </p:nvSpPr>
          <p:spPr>
            <a:xfrm>
              <a:off x="4808169" y="337367"/>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Emergency Exercise</a:t>
              </a:r>
            </a:p>
          </p:txBody>
        </p:sp>
        <p:cxnSp>
          <p:nvCxnSpPr>
            <p:cNvPr id="16" name="直接连接符 1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
        <p:nvSpPr>
          <p:cNvPr id="26" name="文本框 25"/>
          <p:cNvSpPr txBox="1"/>
          <p:nvPr/>
        </p:nvSpPr>
        <p:spPr>
          <a:xfrm>
            <a:off x="1898671" y="5804001"/>
            <a:ext cx="3286547" cy="338554"/>
          </a:xfrm>
          <a:prstGeom prst="rect">
            <a:avLst/>
          </a:prstGeom>
          <a:noFill/>
        </p:spPr>
        <p:txBody>
          <a:bodyPr wrap="square" rtlCol="0">
            <a:spAutoFit/>
          </a:bodyPr>
          <a:lstStyle/>
          <a:p>
            <a:pPr lvl="0">
              <a:defRPr/>
            </a:pPr>
            <a:r>
              <a:rPr lang="en-US" altLang="zh-CN" sz="1600" b="1" dirty="0">
                <a:solidFill>
                  <a:srgbClr val="FFFFFF"/>
                </a:solidFill>
                <a:latin typeface="Times New Roman" panose="02020603050405020304" pitchFamily="18" charset="0"/>
                <a:cs typeface="Times New Roman" panose="02020603050405020304" pitchFamily="18" charset="0"/>
              </a:rPr>
              <a:t>Emergency Exercise Software</a:t>
            </a:r>
          </a:p>
        </p:txBody>
      </p:sp>
      <p:sp>
        <p:nvSpPr>
          <p:cNvPr id="29" name="文本框 28"/>
          <p:cNvSpPr txBox="1"/>
          <p:nvPr/>
        </p:nvSpPr>
        <p:spPr>
          <a:xfrm>
            <a:off x="7854268" y="5804001"/>
            <a:ext cx="3286546" cy="338554"/>
          </a:xfrm>
          <a:prstGeom prst="rect">
            <a:avLst/>
          </a:prstGeom>
          <a:noFill/>
        </p:spPr>
        <p:txBody>
          <a:bodyPr wrap="square" rtlCol="0">
            <a:spAutoFit/>
          </a:bodyPr>
          <a:lstStyle/>
          <a:p>
            <a:pPr lvl="0">
              <a:defRPr/>
            </a:pPr>
            <a:r>
              <a:rPr lang="en-US" altLang="zh-CN" sz="1600" b="1" dirty="0">
                <a:solidFill>
                  <a:srgbClr val="FFFFFF"/>
                </a:solidFill>
                <a:latin typeface="Times New Roman" panose="02020603050405020304" pitchFamily="18" charset="0"/>
                <a:cs typeface="Times New Roman" panose="02020603050405020304" pitchFamily="18" charset="0"/>
              </a:rPr>
              <a:t>Emergency Practice Platform</a:t>
            </a:r>
          </a:p>
        </p:txBody>
      </p:sp>
      <p:pic>
        <p:nvPicPr>
          <p:cNvPr id="9" name="图片 8"/>
          <p:cNvPicPr>
            <a:picLocks noChangeAspect="1"/>
          </p:cNvPicPr>
          <p:nvPr/>
        </p:nvPicPr>
        <p:blipFill>
          <a:blip r:embed="rId4"/>
          <a:stretch>
            <a:fillRect/>
          </a:stretch>
        </p:blipFill>
        <p:spPr>
          <a:xfrm>
            <a:off x="621317" y="2450545"/>
            <a:ext cx="5474682" cy="3084843"/>
          </a:xfrm>
          <a:prstGeom prst="rect">
            <a:avLst/>
          </a:prstGeom>
        </p:spPr>
      </p:pic>
      <p:pic>
        <p:nvPicPr>
          <p:cNvPr id="10" name="图片 9"/>
          <p:cNvPicPr>
            <a:picLocks noChangeAspect="1"/>
          </p:cNvPicPr>
          <p:nvPr/>
        </p:nvPicPr>
        <p:blipFill>
          <a:blip r:embed="rId5"/>
          <a:stretch>
            <a:fillRect/>
          </a:stretch>
        </p:blipFill>
        <p:spPr>
          <a:xfrm>
            <a:off x="6339596" y="1782923"/>
            <a:ext cx="5608806" cy="374326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9579" y="1242644"/>
            <a:ext cx="12192000" cy="5615356"/>
          </a:xfrm>
          <a:prstGeom prst="rect">
            <a:avLst/>
          </a:prstGeom>
        </p:spPr>
      </p:pic>
      <p:cxnSp>
        <p:nvCxnSpPr>
          <p:cNvPr id="3" name="直接连接符 2"/>
          <p:cNvCxnSpPr/>
          <p:nvPr/>
        </p:nvCxnSpPr>
        <p:spPr>
          <a:xfrm flipV="1">
            <a:off x="416613" y="1274553"/>
            <a:ext cx="3090862" cy="1"/>
          </a:xfrm>
          <a:prstGeom prst="line">
            <a:avLst/>
          </a:prstGeom>
          <a:ln w="12700">
            <a:solidFill>
              <a:srgbClr val="AF935C"/>
            </a:solidFill>
          </a:ln>
        </p:spPr>
        <p:style>
          <a:lnRef idx="1">
            <a:schemeClr val="accent1"/>
          </a:lnRef>
          <a:fillRef idx="0">
            <a:schemeClr val="accent1"/>
          </a:fillRef>
          <a:effectRef idx="0">
            <a:schemeClr val="accent1"/>
          </a:effectRef>
          <a:fontRef idx="minor">
            <a:schemeClr val="tx1"/>
          </a:fontRef>
        </p:style>
      </p:cxnSp>
      <p:sp>
        <p:nvSpPr>
          <p:cNvPr id="14" name="矩形 13"/>
          <p:cNvSpPr>
            <a:spLocks noChangeArrowheads="1"/>
          </p:cNvSpPr>
          <p:nvPr/>
        </p:nvSpPr>
        <p:spPr bwMode="auto">
          <a:xfrm>
            <a:off x="293649" y="804077"/>
            <a:ext cx="5174278"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Emergency Exercise Software</a:t>
            </a:r>
            <a:endParaRPr kumimoji="0" lang="zh-CN" altLang="en-US"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5" name="文本框 14"/>
          <p:cNvSpPr txBox="1"/>
          <p:nvPr/>
        </p:nvSpPr>
        <p:spPr>
          <a:xfrm>
            <a:off x="4196892" y="5901235"/>
            <a:ext cx="331349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The “Games” page is displayed</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4" name="组合 3"/>
          <p:cNvGrpSpPr/>
          <p:nvPr/>
        </p:nvGrpSpPr>
        <p:grpSpPr>
          <a:xfrm>
            <a:off x="2958528" y="337367"/>
            <a:ext cx="6278454" cy="486355"/>
            <a:chOff x="2947444" y="337367"/>
            <a:chExt cx="6278454" cy="486355"/>
          </a:xfrm>
        </p:grpSpPr>
        <p:sp>
          <p:nvSpPr>
            <p:cNvPr id="5" name="Text Placeholder 1"/>
            <p:cNvSpPr txBox="1"/>
            <p:nvPr/>
          </p:nvSpPr>
          <p:spPr>
            <a:xfrm>
              <a:off x="4808169" y="337367"/>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Emergency Exercise</a:t>
              </a:r>
            </a:p>
          </p:txBody>
        </p:sp>
        <p:cxnSp>
          <p:nvCxnSpPr>
            <p:cNvPr id="7" name="直接连接符 6"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0" name="直接连接符 9"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29" name="图片 28"/>
          <p:cNvPicPr>
            <a:picLocks noChangeAspect="1"/>
          </p:cNvPicPr>
          <p:nvPr/>
        </p:nvPicPr>
        <p:blipFill>
          <a:blip r:embed="rId4"/>
          <a:stretch>
            <a:fillRect/>
          </a:stretch>
        </p:blipFill>
        <p:spPr>
          <a:xfrm>
            <a:off x="706131" y="1713120"/>
            <a:ext cx="3298222" cy="1859441"/>
          </a:xfrm>
          <a:prstGeom prst="rect">
            <a:avLst/>
          </a:prstGeom>
        </p:spPr>
      </p:pic>
      <p:pic>
        <p:nvPicPr>
          <p:cNvPr id="30" name="图片 29"/>
          <p:cNvPicPr>
            <a:picLocks noChangeAspect="1"/>
          </p:cNvPicPr>
          <p:nvPr/>
        </p:nvPicPr>
        <p:blipFill>
          <a:blip r:embed="rId5"/>
          <a:stretch>
            <a:fillRect/>
          </a:stretch>
        </p:blipFill>
        <p:spPr>
          <a:xfrm>
            <a:off x="4437310" y="1713120"/>
            <a:ext cx="3298222" cy="1859441"/>
          </a:xfrm>
          <a:prstGeom prst="rect">
            <a:avLst/>
          </a:prstGeom>
        </p:spPr>
      </p:pic>
      <p:pic>
        <p:nvPicPr>
          <p:cNvPr id="31" name="图片 30"/>
          <p:cNvPicPr>
            <a:picLocks noChangeAspect="1"/>
          </p:cNvPicPr>
          <p:nvPr/>
        </p:nvPicPr>
        <p:blipFill>
          <a:blip r:embed="rId6"/>
          <a:stretch>
            <a:fillRect/>
          </a:stretch>
        </p:blipFill>
        <p:spPr>
          <a:xfrm>
            <a:off x="8168489" y="1757736"/>
            <a:ext cx="3298222" cy="1853345"/>
          </a:xfrm>
          <a:prstGeom prst="rect">
            <a:avLst/>
          </a:prstGeom>
        </p:spPr>
      </p:pic>
      <p:pic>
        <p:nvPicPr>
          <p:cNvPr id="32" name="图片 31"/>
          <p:cNvPicPr>
            <a:picLocks noChangeAspect="1"/>
          </p:cNvPicPr>
          <p:nvPr/>
        </p:nvPicPr>
        <p:blipFill>
          <a:blip r:embed="rId7"/>
          <a:stretch>
            <a:fillRect/>
          </a:stretch>
        </p:blipFill>
        <p:spPr>
          <a:xfrm>
            <a:off x="706131" y="3830365"/>
            <a:ext cx="3298222" cy="1859441"/>
          </a:xfrm>
          <a:prstGeom prst="rect">
            <a:avLst/>
          </a:prstGeom>
        </p:spPr>
      </p:pic>
      <p:pic>
        <p:nvPicPr>
          <p:cNvPr id="33" name="图片 32"/>
          <p:cNvPicPr>
            <a:picLocks noChangeAspect="1"/>
          </p:cNvPicPr>
          <p:nvPr/>
        </p:nvPicPr>
        <p:blipFill>
          <a:blip r:embed="rId8"/>
          <a:stretch>
            <a:fillRect/>
          </a:stretch>
        </p:blipFill>
        <p:spPr>
          <a:xfrm>
            <a:off x="4437310" y="3838429"/>
            <a:ext cx="3298222" cy="1853345"/>
          </a:xfrm>
          <a:prstGeom prst="rect">
            <a:avLst/>
          </a:prstGeom>
        </p:spPr>
      </p:pic>
      <p:pic>
        <p:nvPicPr>
          <p:cNvPr id="34" name="图片 33"/>
          <p:cNvPicPr>
            <a:picLocks noChangeAspect="1"/>
          </p:cNvPicPr>
          <p:nvPr/>
        </p:nvPicPr>
        <p:blipFill>
          <a:blip r:embed="rId9"/>
          <a:stretch>
            <a:fillRect/>
          </a:stretch>
        </p:blipFill>
        <p:spPr>
          <a:xfrm>
            <a:off x="8187649" y="3838429"/>
            <a:ext cx="3298222" cy="185944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stretch>
            <a:fillRect/>
          </a:stretch>
        </p:blipFill>
        <p:spPr>
          <a:xfrm>
            <a:off x="0" y="0"/>
            <a:ext cx="12192000" cy="6858000"/>
          </a:xfrm>
          <a:prstGeom prst="rect">
            <a:avLst/>
          </a:prstGeom>
        </p:spPr>
      </p:pic>
      <p:sp>
        <p:nvSpPr>
          <p:cNvPr id="3" name="内容占位符 14"/>
          <p:cNvSpPr txBox="1"/>
          <p:nvPr/>
        </p:nvSpPr>
        <p:spPr>
          <a:xfrm>
            <a:off x="54051" y="2052855"/>
            <a:ext cx="5345288" cy="432023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just" defTabSz="914400" rtl="0" eaLnBrk="1" fontAlgn="auto" latinLnBrk="0" hangingPunct="1">
              <a:lnSpc>
                <a:spcPct val="150000"/>
              </a:lnSpc>
              <a:spcBef>
                <a:spcPts val="1000"/>
              </a:spcBef>
              <a:spcAft>
                <a:spcPts val="0"/>
              </a:spcAft>
              <a:buClrTx/>
              <a:buSzTx/>
              <a:buFont typeface="Arial" panose="020B0604020202020204" pitchFamily="34" charset="0"/>
              <a:buChar char="•"/>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A set of oil emergency drill platform deeply combined with "Internet of Things" and "Internet +" technology. Through sensors and other equipment, students' drill information is accurately recorded in the computer system for teachers' reference and review.</a:t>
            </a:r>
          </a:p>
          <a:p>
            <a:pPr marL="228600" marR="0" lvl="0" indent="-228600" algn="just" defTabSz="914400" rtl="0" eaLnBrk="1" fontAlgn="auto" latinLnBrk="0" hangingPunct="1">
              <a:lnSpc>
                <a:spcPct val="150000"/>
              </a:lnSpc>
              <a:spcBef>
                <a:spcPts val="1000"/>
              </a:spcBef>
              <a:spcAft>
                <a:spcPts val="0"/>
              </a:spcAft>
              <a:buClrTx/>
              <a:buSzTx/>
              <a:buFont typeface="Arial" panose="020B0604020202020204" pitchFamily="34" charset="0"/>
              <a:buChar char="•"/>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The system can realize intelligent control, intelligent exercise and intelligent evaluation, and can mine the accumulated exercise data in the later period</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9" name="矩形 18"/>
          <p:cNvSpPr>
            <a:spLocks noChangeArrowheads="1"/>
          </p:cNvSpPr>
          <p:nvPr/>
        </p:nvSpPr>
        <p:spPr bwMode="auto">
          <a:xfrm>
            <a:off x="395893" y="1269554"/>
            <a:ext cx="5003445"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Emergency Practice Platform</a:t>
            </a:r>
          </a:p>
        </p:txBody>
      </p:sp>
      <p:cxnSp>
        <p:nvCxnSpPr>
          <p:cNvPr id="12" name="直接连接符 11"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498560" y="1869559"/>
            <a:ext cx="2883626"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sp>
        <p:nvSpPr>
          <p:cNvPr id="15" name="椭圆 14"/>
          <p:cNvSpPr/>
          <p:nvPr/>
        </p:nvSpPr>
        <p:spPr>
          <a:xfrm>
            <a:off x="7730836" y="699788"/>
            <a:ext cx="2105891" cy="44993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rgbClr val="464B5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Central control room</a:t>
            </a:r>
            <a:endParaRPr kumimoji="0" lang="zh-CN" altLang="en-US" sz="1600" b="0" i="0" u="none" strike="noStrike" kern="1200" cap="none" spc="0" normalizeH="0" baseline="0" noProof="0" dirty="0">
              <a:ln>
                <a:noFill/>
              </a:ln>
              <a:solidFill>
                <a:srgbClr val="464B5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0" name="椭圆 19"/>
          <p:cNvSpPr/>
          <p:nvPr/>
        </p:nvSpPr>
        <p:spPr>
          <a:xfrm>
            <a:off x="9263045" y="5805779"/>
            <a:ext cx="2523392" cy="50659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rgbClr val="464B5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Exercise recording and evaluation</a:t>
            </a:r>
            <a:endParaRPr kumimoji="0" lang="zh-CN" altLang="en-US" sz="1600" b="0" i="0" u="none" strike="noStrike" kern="1200" cap="none" spc="0" normalizeH="0" baseline="0" noProof="0" dirty="0">
              <a:ln>
                <a:noFill/>
              </a:ln>
              <a:solidFill>
                <a:srgbClr val="464B5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1" name="椭圆 20"/>
          <p:cNvSpPr/>
          <p:nvPr/>
        </p:nvSpPr>
        <p:spPr>
          <a:xfrm>
            <a:off x="6063604" y="5798904"/>
            <a:ext cx="2258978" cy="41308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rgbClr val="464B5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Accident scene construction</a:t>
            </a:r>
            <a:endParaRPr kumimoji="0" lang="zh-CN" altLang="en-US" sz="1600" b="0" i="0" u="none" strike="noStrike" kern="1200" cap="none" spc="0" normalizeH="0" baseline="0" noProof="0" dirty="0">
              <a:ln>
                <a:noFill/>
              </a:ln>
              <a:solidFill>
                <a:srgbClr val="464B5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6" name="矩形: 圆角 15"/>
          <p:cNvSpPr/>
          <p:nvPr/>
        </p:nvSpPr>
        <p:spPr>
          <a:xfrm>
            <a:off x="7262446" y="3196908"/>
            <a:ext cx="3262296" cy="32052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rgbClr val="464B5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DCS Distributed control system</a:t>
            </a:r>
            <a:endParaRPr kumimoji="0" lang="zh-CN" altLang="en-US" sz="1800" b="0" i="0" u="none" strike="noStrike" kern="1200" cap="none" spc="0" normalizeH="0" baseline="0" noProof="0" dirty="0">
              <a:ln>
                <a:noFill/>
              </a:ln>
              <a:solidFill>
                <a:srgbClr val="464B5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2" name="箭头: 左右 21"/>
          <p:cNvSpPr/>
          <p:nvPr/>
        </p:nvSpPr>
        <p:spPr>
          <a:xfrm rot="5400000">
            <a:off x="8716333" y="2962485"/>
            <a:ext cx="263773" cy="119498"/>
          </a:xfrm>
          <a:prstGeom prst="leftRightArrow">
            <a:avLst/>
          </a:prstGeom>
          <a:solidFill>
            <a:srgbClr val="6699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23" name="箭头: 左右 22"/>
          <p:cNvSpPr/>
          <p:nvPr/>
        </p:nvSpPr>
        <p:spPr>
          <a:xfrm rot="5400000">
            <a:off x="7374952" y="3632362"/>
            <a:ext cx="263773" cy="119498"/>
          </a:xfrm>
          <a:prstGeom prst="leftRightArrow">
            <a:avLst/>
          </a:prstGeom>
          <a:solidFill>
            <a:srgbClr val="6699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24" name="箭头: 左右 23"/>
          <p:cNvSpPr/>
          <p:nvPr/>
        </p:nvSpPr>
        <p:spPr>
          <a:xfrm rot="5400000">
            <a:off x="10029956" y="3675150"/>
            <a:ext cx="263773" cy="119498"/>
          </a:xfrm>
          <a:prstGeom prst="leftRightArrow">
            <a:avLst/>
          </a:prstGeom>
          <a:solidFill>
            <a:srgbClr val="6699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grpSp>
        <p:nvGrpSpPr>
          <p:cNvPr id="6" name="组合 5"/>
          <p:cNvGrpSpPr/>
          <p:nvPr/>
        </p:nvGrpSpPr>
        <p:grpSpPr>
          <a:xfrm>
            <a:off x="2958528" y="337367"/>
            <a:ext cx="6278454" cy="486355"/>
            <a:chOff x="2947444" y="337367"/>
            <a:chExt cx="6278454" cy="486355"/>
          </a:xfrm>
        </p:grpSpPr>
        <p:sp>
          <p:nvSpPr>
            <p:cNvPr id="7" name="Text Placeholder 1"/>
            <p:cNvSpPr txBox="1"/>
            <p:nvPr/>
          </p:nvSpPr>
          <p:spPr>
            <a:xfrm>
              <a:off x="4808169" y="337367"/>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chemeClr val="bg1"/>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Emergency Exercise</a:t>
              </a:r>
            </a:p>
          </p:txBody>
        </p:sp>
        <p:cxnSp>
          <p:nvCxnSpPr>
            <p:cNvPr id="8" name="直接连接符 7"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9" name="直接连接符 8"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27" name="图片 26"/>
          <p:cNvPicPr>
            <a:picLocks noChangeAspect="1"/>
          </p:cNvPicPr>
          <p:nvPr/>
        </p:nvPicPr>
        <p:blipFill>
          <a:blip r:embed="rId4"/>
          <a:stretch>
            <a:fillRect/>
          </a:stretch>
        </p:blipFill>
        <p:spPr>
          <a:xfrm>
            <a:off x="7506983" y="1296600"/>
            <a:ext cx="2682472" cy="1511939"/>
          </a:xfrm>
          <a:prstGeom prst="rect">
            <a:avLst/>
          </a:prstGeom>
        </p:spPr>
      </p:pic>
      <p:pic>
        <p:nvPicPr>
          <p:cNvPr id="28" name="图片 27"/>
          <p:cNvPicPr>
            <a:picLocks noChangeAspect="1"/>
          </p:cNvPicPr>
          <p:nvPr/>
        </p:nvPicPr>
        <p:blipFill>
          <a:blip r:embed="rId5"/>
          <a:stretch>
            <a:fillRect/>
          </a:stretch>
        </p:blipFill>
        <p:spPr>
          <a:xfrm>
            <a:off x="5853393" y="3908417"/>
            <a:ext cx="2786113" cy="1847248"/>
          </a:xfrm>
          <a:prstGeom prst="rect">
            <a:avLst/>
          </a:prstGeom>
        </p:spPr>
      </p:pic>
      <p:pic>
        <p:nvPicPr>
          <p:cNvPr id="29" name="图片 28"/>
          <p:cNvPicPr>
            <a:picLocks noChangeAspect="1"/>
          </p:cNvPicPr>
          <p:nvPr/>
        </p:nvPicPr>
        <p:blipFill>
          <a:blip r:embed="rId6"/>
          <a:stretch>
            <a:fillRect/>
          </a:stretch>
        </p:blipFill>
        <p:spPr>
          <a:xfrm>
            <a:off x="8994513" y="3916920"/>
            <a:ext cx="3060457" cy="178018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2125301"/>
            <a:ext cx="12192000" cy="2607398"/>
          </a:xfrm>
          <a:prstGeom prst="rect">
            <a:avLst/>
          </a:prstGeom>
          <a:solidFill>
            <a:schemeClr val="tx2">
              <a:lumMod val="90000"/>
              <a:lumOff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pic>
        <p:nvPicPr>
          <p:cNvPr id="8" name="图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93423" y="2022014"/>
            <a:ext cx="7108552" cy="2517866"/>
          </a:xfrm>
          <a:prstGeom prst="rect">
            <a:avLst/>
          </a:prstGeom>
          <a:effectLst>
            <a:softEdge rad="901700"/>
          </a:effectLst>
        </p:spPr>
      </p:pic>
      <p:sp>
        <p:nvSpPr>
          <p:cNvPr id="9" name="文本框 8"/>
          <p:cNvSpPr txBox="1"/>
          <p:nvPr/>
        </p:nvSpPr>
        <p:spPr>
          <a:xfrm>
            <a:off x="3315426" y="2326020"/>
            <a:ext cx="6064244" cy="1938992"/>
          </a:xfrm>
          <a:prstGeom prst="rect">
            <a:avLst/>
          </a:prstGeom>
          <a:noFill/>
          <a:effectLst>
            <a:softEdge rad="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Production &amp; Transportation</a:t>
            </a:r>
          </a:p>
        </p:txBody>
      </p:sp>
      <p:sp>
        <p:nvSpPr>
          <p:cNvPr id="10" name="半闭框 9"/>
          <p:cNvSpPr/>
          <p:nvPr/>
        </p:nvSpPr>
        <p:spPr>
          <a:xfrm>
            <a:off x="675913" y="177763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p:txBody>
      </p:sp>
      <p:sp>
        <p:nvSpPr>
          <p:cNvPr id="11" name="半闭框 10"/>
          <p:cNvSpPr/>
          <p:nvPr/>
        </p:nvSpPr>
        <p:spPr>
          <a:xfrm rot="10800000">
            <a:off x="1902823" y="231812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2" name="文本框 11"/>
          <p:cNvSpPr txBox="1"/>
          <p:nvPr/>
        </p:nvSpPr>
        <p:spPr>
          <a:xfrm>
            <a:off x="1019900" y="2644170"/>
            <a:ext cx="1465399"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7</a:t>
            </a:r>
            <a:endParaRPr kumimoji="0" lang="zh-CN" altLang="en-US"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cxnSp>
        <p:nvCxnSpPr>
          <p:cNvPr id="15" name="直接连接符 14"/>
          <p:cNvCxnSpPr/>
          <p:nvPr/>
        </p:nvCxnSpPr>
        <p:spPr>
          <a:xfrm>
            <a:off x="1019900" y="4318605"/>
            <a:ext cx="130492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019900" y="2242053"/>
            <a:ext cx="40957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958528" y="305797"/>
            <a:ext cx="6254102" cy="486355"/>
            <a:chOff x="2947444" y="305797"/>
            <a:chExt cx="6254102" cy="486355"/>
          </a:xfrm>
        </p:grpSpPr>
        <p:sp>
          <p:nvSpPr>
            <p:cNvPr id="3" name="Text Placeholder 1"/>
            <p:cNvSpPr txBox="1"/>
            <p:nvPr/>
          </p:nvSpPr>
          <p:spPr>
            <a:xfrm>
              <a:off x="4819253" y="305797"/>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800" b="1" i="0" u="none" strike="noStrike" kern="1200" cap="none" spc="0" normalizeH="0" baseline="0" noProof="0" dirty="0">
                  <a:ln>
                    <a:noFill/>
                  </a:ln>
                  <a:solidFill>
                    <a:srgbClr val="19213A"/>
                  </a:solidFill>
                  <a:effectLst/>
                  <a:uLnTx/>
                  <a:uFillTx/>
                  <a:latin typeface="微软雅黑" panose="020B0503020204020204" pitchFamily="34" charset="-122"/>
                  <a:ea typeface="微软雅黑" panose="020B0503020204020204" pitchFamily="34" charset="-122"/>
                  <a:cs typeface="Roboto Black" panose="02000000000000000000" pitchFamily="2" charset="0"/>
                </a:rPr>
                <a:t>ABOUT US</a:t>
              </a:r>
              <a:endParaRPr kumimoji="0" lang="zh-CN" altLang="en-US" sz="2800" b="1" i="0" u="none" strike="noStrike" kern="1200" cap="none" spc="0" normalizeH="0" baseline="0" noProof="0" dirty="0">
                <a:ln>
                  <a:noFill/>
                </a:ln>
                <a:solidFill>
                  <a:srgbClr val="19213A"/>
                </a:solidFill>
                <a:effectLst/>
                <a:uLnTx/>
                <a:uFillTx/>
                <a:latin typeface="微软雅黑" panose="020B0503020204020204" pitchFamily="34" charset="-122"/>
                <a:ea typeface="微软雅黑" panose="020B0503020204020204" pitchFamily="34" charset="-122"/>
                <a:cs typeface="Roboto Black" panose="02000000000000000000" pitchFamily="2" charset="0"/>
              </a:endParaRPr>
            </a:p>
          </p:txBody>
        </p:sp>
        <p:cxnSp>
          <p:nvCxnSpPr>
            <p:cNvPr id="4" name="直接连接符 3"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5" name="直接连接符 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72746"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
        <p:nvSpPr>
          <p:cNvPr id="6" name="矩形 5"/>
          <p:cNvSpPr/>
          <p:nvPr/>
        </p:nvSpPr>
        <p:spPr>
          <a:xfrm>
            <a:off x="0" y="1238250"/>
            <a:ext cx="12192000" cy="5619749"/>
          </a:xfrm>
          <a:prstGeom prst="rect">
            <a:avLst/>
          </a:prstGeom>
          <a:solidFill>
            <a:srgbClr val="1D264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 name="文本框 6"/>
          <p:cNvSpPr txBox="1"/>
          <p:nvPr/>
        </p:nvSpPr>
        <p:spPr>
          <a:xfrm>
            <a:off x="881062" y="1647467"/>
            <a:ext cx="10429875" cy="4532010"/>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defRPr/>
            </a:pPr>
            <a:r>
              <a:rPr kumimoji="0" lang="en-US" altLang="zh-CN" sz="20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Chengdu </a:t>
            </a:r>
            <a:r>
              <a:rPr kumimoji="0" lang="en-US" altLang="zh-CN" sz="2000" b="0" i="0" u="none" strike="noStrike" kern="1200" cap="none" spc="0" normalizeH="0" baseline="0" noProof="0" dirty="0" err="1">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Esimtech</a:t>
            </a:r>
            <a:r>
              <a:rPr kumimoji="0" lang="en-US" altLang="zh-CN" sz="20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Petroleum Equipment Simulation Technology Co., Ltd. has been dedicated in research and development of computerized applications in oil and gas industry.</a:t>
            </a:r>
          </a:p>
          <a:p>
            <a:pPr marL="0" marR="0" lvl="0" indent="0" algn="l" defTabSz="914400" rtl="0" eaLnBrk="1" fontAlgn="auto" latinLnBrk="0" hangingPunct="1">
              <a:lnSpc>
                <a:spcPct val="150000"/>
              </a:lnSpc>
              <a:spcBef>
                <a:spcPts val="0"/>
              </a:spcBef>
              <a:spcAft>
                <a:spcPts val="0"/>
              </a:spcAft>
              <a:buClrTx/>
              <a:buSzTx/>
              <a:buFontTx/>
              <a:buNone/>
              <a:defRPr/>
            </a:pPr>
            <a:endParaRPr kumimoji="0" lang="en-US" altLang="zh-CN" sz="9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en-US" altLang="zh-CN" sz="20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With 30-year efforts, </a:t>
            </a:r>
            <a:r>
              <a:rPr kumimoji="0" lang="en-US" altLang="zh-CN" sz="2000" b="0" i="0" u="none" strike="noStrike" kern="1200" cap="none" spc="0" normalizeH="0" baseline="0" noProof="0" dirty="0" err="1">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Esimtech</a:t>
            </a:r>
            <a:r>
              <a:rPr kumimoji="0" lang="en-US" altLang="zh-CN" sz="20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has developed 15 petroleum engineering training systems. </a:t>
            </a:r>
            <a:r>
              <a:rPr kumimoji="0" lang="en-US" altLang="zh-CN" sz="2000" b="0" i="0" u="none" strike="noStrike" kern="1200" cap="none" spc="0" normalizeH="0" baseline="0" noProof="0" dirty="0" err="1">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Esimtech</a:t>
            </a:r>
            <a:r>
              <a:rPr kumimoji="0" lang="en-US" altLang="zh-CN" sz="20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has the most comprehensive product line in the global petroleum equipment simulation training industry. At the same time, the company also provides customized services such as industrial animation, VR simulation training system and other software systems.</a:t>
            </a:r>
          </a:p>
          <a:p>
            <a:pPr marL="0" marR="0" lvl="0" indent="0" algn="l" defTabSz="914400" rtl="0" eaLnBrk="1" fontAlgn="auto" latinLnBrk="0" hangingPunct="1">
              <a:lnSpc>
                <a:spcPct val="150000"/>
              </a:lnSpc>
              <a:spcBef>
                <a:spcPts val="0"/>
              </a:spcBef>
              <a:spcAft>
                <a:spcPts val="0"/>
              </a:spcAft>
              <a:buClrTx/>
              <a:buSzTx/>
              <a:buFontTx/>
              <a:buNone/>
              <a:defRPr/>
            </a:pPr>
            <a:endParaRPr kumimoji="0" lang="en-US" altLang="zh-CN" sz="11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a:p>
            <a:pPr marL="0" marR="0" lvl="0" indent="0" algn="l" defTabSz="914400" rtl="0" eaLnBrk="1" fontAlgn="auto" latinLnBrk="0" hangingPunct="1">
              <a:lnSpc>
                <a:spcPct val="150000"/>
              </a:lnSpc>
              <a:spcBef>
                <a:spcPts val="0"/>
              </a:spcBef>
              <a:spcAft>
                <a:spcPts val="0"/>
              </a:spcAft>
              <a:buClrTx/>
              <a:buSzTx/>
              <a:buFontTx/>
              <a:buNone/>
              <a:defRPr/>
            </a:pPr>
            <a:r>
              <a:rPr kumimoji="0" lang="en-US" altLang="zh-CN" sz="20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Now, in the global petroleum simulation training industry, </a:t>
            </a:r>
            <a:r>
              <a:rPr kumimoji="0" lang="en-US" altLang="zh-CN" sz="2000" b="0" i="0" u="none" strike="noStrike" kern="1200" cap="none" spc="0" normalizeH="0" baseline="0" noProof="0" dirty="0" err="1">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Esimtech</a:t>
            </a:r>
            <a:r>
              <a:rPr kumimoji="0" lang="en-US" altLang="zh-CN" sz="20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has become a professional company with the most complete product lines and world-leading technology.</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0" y="1092335"/>
            <a:ext cx="12192000" cy="5765665"/>
          </a:xfrm>
          <a:prstGeom prst="rect">
            <a:avLst/>
          </a:prstGeom>
        </p:spPr>
      </p:pic>
      <p:grpSp>
        <p:nvGrpSpPr>
          <p:cNvPr id="14" name="组合 13"/>
          <p:cNvGrpSpPr/>
          <p:nvPr/>
        </p:nvGrpSpPr>
        <p:grpSpPr>
          <a:xfrm>
            <a:off x="2958528" y="198866"/>
            <a:ext cx="6278454" cy="486355"/>
            <a:chOff x="2947444" y="198866"/>
            <a:chExt cx="6278454" cy="486355"/>
          </a:xfrm>
        </p:grpSpPr>
        <p:sp>
          <p:nvSpPr>
            <p:cNvPr id="15" name="Text Placeholder 1"/>
            <p:cNvSpPr txBox="1"/>
            <p:nvPr/>
          </p:nvSpPr>
          <p:spPr>
            <a:xfrm>
              <a:off x="4772735" y="198866"/>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ctr"/>
              <a:r>
                <a:rPr lang="en-US" altLang="zh-CN" sz="2000" b="1" dirty="0">
                  <a:solidFill>
                    <a:srgbClr val="19213A"/>
                  </a:solidFill>
                  <a:latin typeface="Times New Roman" panose="02020603050405020304" pitchFamily="18" charset="0"/>
                  <a:ea typeface="微软雅黑" panose="020B0503020204020204" pitchFamily="34" charset="-122"/>
                  <a:cs typeface="Times New Roman" panose="02020603050405020304" pitchFamily="18" charset="0"/>
                </a:rPr>
                <a:t>Production &amp; Transportation</a:t>
              </a:r>
            </a:p>
          </p:txBody>
        </p:sp>
        <p:cxnSp>
          <p:nvCxnSpPr>
            <p:cNvPr id="16" name="直接连接符 1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
        <p:nvSpPr>
          <p:cNvPr id="26" name="文本框 25"/>
          <p:cNvSpPr txBox="1"/>
          <p:nvPr/>
        </p:nvSpPr>
        <p:spPr>
          <a:xfrm>
            <a:off x="1200728" y="3664920"/>
            <a:ext cx="2763866" cy="584775"/>
          </a:xfrm>
          <a:prstGeom prst="rect">
            <a:avLst/>
          </a:prstGeom>
          <a:noFill/>
        </p:spPr>
        <p:txBody>
          <a:bodyPr wrap="square" rtlCol="0">
            <a:spAutoFit/>
          </a:bodyPr>
          <a:lstStyle/>
          <a:p>
            <a:pPr lvl="0" algn="ctr">
              <a:defRPr/>
            </a:pPr>
            <a:r>
              <a:rPr lang="en-US" altLang="zh-CN" sz="1600" b="1" dirty="0">
                <a:solidFill>
                  <a:srgbClr val="FFFFFF"/>
                </a:solidFill>
                <a:latin typeface="Times New Roman" panose="02020603050405020304" pitchFamily="18" charset="0"/>
                <a:cs typeface="Times New Roman" panose="02020603050405020304" pitchFamily="18" charset="0"/>
              </a:rPr>
              <a:t>Oil recovery simulation training system</a:t>
            </a:r>
          </a:p>
        </p:txBody>
      </p:sp>
      <p:sp>
        <p:nvSpPr>
          <p:cNvPr id="29" name="文本框 28"/>
          <p:cNvSpPr txBox="1"/>
          <p:nvPr/>
        </p:nvSpPr>
        <p:spPr>
          <a:xfrm>
            <a:off x="7839234" y="3647109"/>
            <a:ext cx="2930966" cy="584775"/>
          </a:xfrm>
          <a:prstGeom prst="rect">
            <a:avLst/>
          </a:prstGeom>
          <a:noFill/>
        </p:spPr>
        <p:txBody>
          <a:bodyPr wrap="square" rtlCol="0">
            <a:spAutoFit/>
          </a:bodyPr>
          <a:lstStyle/>
          <a:p>
            <a:pPr lvl="0" algn="ctr">
              <a:defRPr/>
            </a:pPr>
            <a:r>
              <a:rPr lang="en-US" altLang="zh-CN" sz="1600" b="1" dirty="0">
                <a:solidFill>
                  <a:srgbClr val="FFFFFF"/>
                </a:solidFill>
                <a:latin typeface="Times New Roman" panose="02020603050405020304" pitchFamily="18" charset="0"/>
                <a:cs typeface="Times New Roman" panose="02020603050405020304" pitchFamily="18" charset="0"/>
              </a:rPr>
              <a:t>Gas production simulation training system</a:t>
            </a:r>
          </a:p>
        </p:txBody>
      </p:sp>
      <p:pic>
        <p:nvPicPr>
          <p:cNvPr id="18" name="图片 17"/>
          <p:cNvPicPr>
            <a:picLocks noChangeAspect="1"/>
          </p:cNvPicPr>
          <p:nvPr/>
        </p:nvPicPr>
        <p:blipFill>
          <a:blip r:embed="rId4"/>
          <a:stretch>
            <a:fillRect/>
          </a:stretch>
        </p:blipFill>
        <p:spPr>
          <a:xfrm>
            <a:off x="603739" y="1392603"/>
            <a:ext cx="4145639" cy="4446221"/>
          </a:xfrm>
          <a:prstGeom prst="rect">
            <a:avLst/>
          </a:prstGeom>
        </p:spPr>
      </p:pic>
      <p:sp>
        <p:nvSpPr>
          <p:cNvPr id="9" name="文本框 8"/>
          <p:cNvSpPr txBox="1"/>
          <p:nvPr/>
        </p:nvSpPr>
        <p:spPr>
          <a:xfrm>
            <a:off x="2582661" y="6475052"/>
            <a:ext cx="716997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Oil &amp; gas gathering and transportation   simulation training system</a:t>
            </a:r>
          </a:p>
        </p:txBody>
      </p:sp>
      <p:pic>
        <p:nvPicPr>
          <p:cNvPr id="19" name="图片 18"/>
          <p:cNvPicPr>
            <a:picLocks noChangeAspect="1"/>
          </p:cNvPicPr>
          <p:nvPr/>
        </p:nvPicPr>
        <p:blipFill>
          <a:blip r:embed="rId5"/>
          <a:stretch>
            <a:fillRect/>
          </a:stretch>
        </p:blipFill>
        <p:spPr>
          <a:xfrm>
            <a:off x="7074416" y="1392602"/>
            <a:ext cx="4151736" cy="4446221"/>
          </a:xfrm>
          <a:prstGeom prst="rect">
            <a:avLst/>
          </a:prstGeom>
        </p:spPr>
      </p:pic>
      <p:pic>
        <p:nvPicPr>
          <p:cNvPr id="20" name="图片 19"/>
          <p:cNvPicPr>
            <a:picLocks noChangeAspect="1"/>
          </p:cNvPicPr>
          <p:nvPr/>
        </p:nvPicPr>
        <p:blipFill>
          <a:blip r:embed="rId6"/>
          <a:stretch>
            <a:fillRect/>
          </a:stretch>
        </p:blipFill>
        <p:spPr>
          <a:xfrm>
            <a:off x="3896242" y="3983286"/>
            <a:ext cx="4145639" cy="504182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p:cNvSpPr txBox="1"/>
          <p:nvPr/>
        </p:nvSpPr>
        <p:spPr>
          <a:xfrm>
            <a:off x="267419" y="807927"/>
            <a:ext cx="372011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Oil Recovery </a:t>
            </a:r>
            <a:r>
              <a:rPr lang="en-US" altLang="zh-CN" sz="2400" b="1" dirty="0">
                <a:solidFill>
                  <a:srgbClr val="19213A"/>
                </a:solidFill>
                <a:latin typeface="Times New Roman" panose="02020603050405020304" pitchFamily="18" charset="0"/>
                <a:ea typeface="微软雅黑" panose="020B0503020204020204" pitchFamily="34" charset="-122"/>
                <a:cs typeface="Times New Roman" panose="02020603050405020304" pitchFamily="18" charset="0"/>
              </a:rPr>
              <a:t>S</a:t>
            </a:r>
            <a:r>
              <a:rPr kumimoji="0" lang="en-US" altLang="zh-CN" sz="2400" b="1" i="0" u="none" strike="noStrike" kern="1200" cap="none" spc="0" normalizeH="0" baseline="0" noProof="0" dirty="0" err="1">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imulation</a:t>
            </a: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Training System</a:t>
            </a:r>
            <a:endParaRPr kumimoji="0" lang="en-US" altLang="zh-CN"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9" name="组合 8"/>
          <p:cNvGrpSpPr/>
          <p:nvPr/>
        </p:nvGrpSpPr>
        <p:grpSpPr>
          <a:xfrm>
            <a:off x="2958528" y="198866"/>
            <a:ext cx="6278454" cy="486355"/>
            <a:chOff x="2947444" y="198866"/>
            <a:chExt cx="6278454" cy="486355"/>
          </a:xfrm>
        </p:grpSpPr>
        <p:sp>
          <p:nvSpPr>
            <p:cNvPr id="11" name="Text Placeholder 1"/>
            <p:cNvSpPr txBox="1"/>
            <p:nvPr/>
          </p:nvSpPr>
          <p:spPr>
            <a:xfrm>
              <a:off x="4772735" y="198866"/>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Production &amp; Transportation</a:t>
              </a:r>
            </a:p>
          </p:txBody>
        </p:sp>
        <p:cxnSp>
          <p:nvCxnSpPr>
            <p:cNvPr id="12" name="直接连接符 11"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noFill/>
            <a:ln w="19050" cap="flat" cmpd="sng" algn="ctr">
              <a:solidFill>
                <a:srgbClr val="AF935C"/>
              </a:solidFill>
              <a:prstDash val="solid"/>
              <a:miter lim="800000"/>
            </a:ln>
            <a:effectLst/>
          </p:spPr>
        </p:cxnSp>
        <p:cxnSp>
          <p:nvCxnSpPr>
            <p:cNvPr id="13" name="直接连接符 12"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noFill/>
            <a:ln w="19050" cap="flat" cmpd="sng" algn="ctr">
              <a:solidFill>
                <a:srgbClr val="AF935C"/>
              </a:solidFill>
              <a:prstDash val="solid"/>
              <a:miter lim="800000"/>
            </a:ln>
            <a:effectLst/>
          </p:spPr>
        </p:cxnSp>
      </p:grpSp>
      <p:sp>
        <p:nvSpPr>
          <p:cNvPr id="45" name="文本框 32"/>
          <p:cNvSpPr txBox="1"/>
          <p:nvPr/>
        </p:nvSpPr>
        <p:spPr>
          <a:xfrm>
            <a:off x="1213389" y="4729211"/>
            <a:ext cx="3283198" cy="307777"/>
          </a:xfrm>
          <a:prstGeom prst="rect">
            <a:avLst/>
          </a:prstGeom>
          <a:solidFill>
            <a:srgbClr val="19213A"/>
          </a:solid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400" dirty="0">
                <a:solidFill>
                  <a:schemeClr val="bg1"/>
                </a:solidFill>
                <a:latin typeface="Times New Roman" panose="02020603050405020304" pitchFamily="18" charset="0"/>
                <a:cs typeface="Times New Roman" panose="02020603050405020304" pitchFamily="18" charset="0"/>
              </a:rPr>
              <a:t>Oil recovery simulation training system</a:t>
            </a:r>
          </a:p>
        </p:txBody>
      </p:sp>
      <p:pic>
        <p:nvPicPr>
          <p:cNvPr id="6" name="图片 5"/>
          <p:cNvPicPr>
            <a:picLocks noChangeAspect="1"/>
          </p:cNvPicPr>
          <p:nvPr/>
        </p:nvPicPr>
        <p:blipFill>
          <a:blip r:embed="rId2"/>
          <a:stretch>
            <a:fillRect/>
          </a:stretch>
        </p:blipFill>
        <p:spPr>
          <a:xfrm>
            <a:off x="54494" y="1500668"/>
            <a:ext cx="5346655" cy="3005588"/>
          </a:xfrm>
          <a:prstGeom prst="rect">
            <a:avLst/>
          </a:prstGeom>
        </p:spPr>
      </p:pic>
      <p:pic>
        <p:nvPicPr>
          <p:cNvPr id="17" name="图片 16"/>
          <p:cNvPicPr>
            <a:picLocks noChangeAspect="1"/>
          </p:cNvPicPr>
          <p:nvPr/>
        </p:nvPicPr>
        <p:blipFill>
          <a:blip r:embed="rId3"/>
          <a:stretch>
            <a:fillRect/>
          </a:stretch>
        </p:blipFill>
        <p:spPr>
          <a:xfrm>
            <a:off x="5626867" y="1182671"/>
            <a:ext cx="6297714" cy="5261304"/>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p:cNvSpPr txBox="1"/>
          <p:nvPr/>
        </p:nvSpPr>
        <p:spPr>
          <a:xfrm>
            <a:off x="267419" y="807927"/>
            <a:ext cx="4157932"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Gas Production </a:t>
            </a:r>
            <a:r>
              <a:rPr lang="en-US" altLang="zh-CN" sz="2400" b="1" dirty="0">
                <a:solidFill>
                  <a:srgbClr val="19213A"/>
                </a:solidFill>
                <a:latin typeface="Times New Roman" panose="02020603050405020304" pitchFamily="18" charset="0"/>
                <a:ea typeface="微软雅黑" panose="020B0503020204020204" pitchFamily="34" charset="-122"/>
                <a:cs typeface="Times New Roman" panose="02020603050405020304" pitchFamily="18" charset="0"/>
              </a:rPr>
              <a:t>S</a:t>
            </a:r>
            <a:r>
              <a:rPr kumimoji="0" lang="en-US" altLang="zh-CN" sz="2400" b="1" i="0" u="none" strike="noStrike" kern="1200" cap="none" spc="0" normalizeH="0" baseline="0" noProof="0" dirty="0" err="1">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imulation</a:t>
            </a: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Training System</a:t>
            </a:r>
            <a:endParaRPr kumimoji="0" lang="en-US" altLang="zh-CN"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38" name="组合 37"/>
          <p:cNvGrpSpPr/>
          <p:nvPr/>
        </p:nvGrpSpPr>
        <p:grpSpPr>
          <a:xfrm>
            <a:off x="2958528" y="198866"/>
            <a:ext cx="6278454" cy="486355"/>
            <a:chOff x="2947444" y="198866"/>
            <a:chExt cx="6278454" cy="486355"/>
          </a:xfrm>
        </p:grpSpPr>
        <p:sp>
          <p:nvSpPr>
            <p:cNvPr id="39" name="Text Placeholder 1"/>
            <p:cNvSpPr txBox="1"/>
            <p:nvPr/>
          </p:nvSpPr>
          <p:spPr>
            <a:xfrm>
              <a:off x="4772735" y="198866"/>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Production &amp; Transportation</a:t>
              </a:r>
            </a:p>
          </p:txBody>
        </p:sp>
        <p:cxnSp>
          <p:nvCxnSpPr>
            <p:cNvPr id="40" name="直接连接符 39"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noFill/>
            <a:ln w="19050" cap="flat" cmpd="sng" algn="ctr">
              <a:solidFill>
                <a:srgbClr val="AF935C"/>
              </a:solidFill>
              <a:prstDash val="solid"/>
              <a:miter lim="800000"/>
            </a:ln>
            <a:effectLst/>
          </p:spPr>
        </p:cxnSp>
        <p:cxnSp>
          <p:nvCxnSpPr>
            <p:cNvPr id="41" name="直接连接符 40"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noFill/>
            <a:ln w="19050" cap="flat" cmpd="sng" algn="ctr">
              <a:solidFill>
                <a:srgbClr val="AF935C"/>
              </a:solidFill>
              <a:prstDash val="solid"/>
              <a:miter lim="800000"/>
            </a:ln>
            <a:effectLst/>
          </p:spPr>
        </p:cxnSp>
      </p:grpSp>
      <p:sp>
        <p:nvSpPr>
          <p:cNvPr id="48" name="文本框 32"/>
          <p:cNvSpPr txBox="1"/>
          <p:nvPr/>
        </p:nvSpPr>
        <p:spPr>
          <a:xfrm>
            <a:off x="1213389" y="4729211"/>
            <a:ext cx="3283198" cy="307777"/>
          </a:xfrm>
          <a:prstGeom prst="rect">
            <a:avLst/>
          </a:prstGeom>
          <a:solidFill>
            <a:srgbClr val="19213A"/>
          </a:solid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400" dirty="0">
                <a:solidFill>
                  <a:schemeClr val="bg1"/>
                </a:solidFill>
                <a:latin typeface="Times New Roman" panose="02020603050405020304" pitchFamily="18" charset="0"/>
                <a:cs typeface="Times New Roman" panose="02020603050405020304" pitchFamily="18" charset="0"/>
              </a:rPr>
              <a:t>Gas production simulation training system</a:t>
            </a:r>
          </a:p>
        </p:txBody>
      </p:sp>
      <p:pic>
        <p:nvPicPr>
          <p:cNvPr id="5" name="图片 4"/>
          <p:cNvPicPr>
            <a:picLocks noChangeAspect="1"/>
          </p:cNvPicPr>
          <p:nvPr/>
        </p:nvPicPr>
        <p:blipFill>
          <a:blip r:embed="rId2"/>
          <a:stretch>
            <a:fillRect/>
          </a:stretch>
        </p:blipFill>
        <p:spPr>
          <a:xfrm>
            <a:off x="86782" y="1422751"/>
            <a:ext cx="5590517" cy="3145809"/>
          </a:xfrm>
          <a:prstGeom prst="rect">
            <a:avLst/>
          </a:prstGeom>
        </p:spPr>
      </p:pic>
      <p:pic>
        <p:nvPicPr>
          <p:cNvPr id="11" name="图片 10"/>
          <p:cNvPicPr>
            <a:picLocks noChangeAspect="1"/>
          </p:cNvPicPr>
          <p:nvPr/>
        </p:nvPicPr>
        <p:blipFill>
          <a:blip r:embed="rId3"/>
          <a:stretch>
            <a:fillRect/>
          </a:stretch>
        </p:blipFill>
        <p:spPr>
          <a:xfrm>
            <a:off x="5704293" y="872575"/>
            <a:ext cx="6316003" cy="545029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p:cNvSpPr txBox="1"/>
          <p:nvPr/>
        </p:nvSpPr>
        <p:spPr>
          <a:xfrm>
            <a:off x="114363" y="786994"/>
            <a:ext cx="1022978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Oil &amp; Gas Gathering and Transportation </a:t>
            </a: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Simulation Training System</a:t>
            </a:r>
            <a:endParaRPr kumimoji="0" lang="en-US" altLang="zh-CN"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9" name="组合 8"/>
          <p:cNvGrpSpPr/>
          <p:nvPr/>
        </p:nvGrpSpPr>
        <p:grpSpPr>
          <a:xfrm>
            <a:off x="2958528" y="198866"/>
            <a:ext cx="6278454" cy="486355"/>
            <a:chOff x="2947444" y="198866"/>
            <a:chExt cx="6278454" cy="486355"/>
          </a:xfrm>
        </p:grpSpPr>
        <p:sp>
          <p:nvSpPr>
            <p:cNvPr id="11" name="Text Placeholder 1"/>
            <p:cNvSpPr txBox="1"/>
            <p:nvPr/>
          </p:nvSpPr>
          <p:spPr>
            <a:xfrm>
              <a:off x="4772735" y="198866"/>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Production &amp; Transportation</a:t>
              </a:r>
            </a:p>
          </p:txBody>
        </p:sp>
        <p:cxnSp>
          <p:nvCxnSpPr>
            <p:cNvPr id="12" name="直接连接符 11"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noFill/>
            <a:ln w="19050" cap="flat" cmpd="sng" algn="ctr">
              <a:solidFill>
                <a:srgbClr val="AF935C"/>
              </a:solidFill>
              <a:prstDash val="solid"/>
              <a:miter lim="800000"/>
            </a:ln>
            <a:effectLst/>
          </p:spPr>
        </p:cxnSp>
        <p:cxnSp>
          <p:nvCxnSpPr>
            <p:cNvPr id="13" name="直接连接符 12"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noFill/>
            <a:ln w="19050" cap="flat" cmpd="sng" algn="ctr">
              <a:solidFill>
                <a:srgbClr val="AF935C"/>
              </a:solidFill>
              <a:prstDash val="solid"/>
              <a:miter lim="800000"/>
            </a:ln>
            <a:effectLst/>
          </p:spPr>
        </p:cxnSp>
      </p:grpSp>
      <p:pic>
        <p:nvPicPr>
          <p:cNvPr id="15" name="图片 14"/>
          <p:cNvPicPr>
            <a:picLocks noChangeAspect="1"/>
          </p:cNvPicPr>
          <p:nvPr/>
        </p:nvPicPr>
        <p:blipFill>
          <a:blip r:embed="rId2"/>
          <a:stretch>
            <a:fillRect/>
          </a:stretch>
        </p:blipFill>
        <p:spPr>
          <a:xfrm>
            <a:off x="2227602" y="1248659"/>
            <a:ext cx="7745073" cy="54104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2125301"/>
            <a:ext cx="12192000" cy="2607398"/>
          </a:xfrm>
          <a:prstGeom prst="rect">
            <a:avLst/>
          </a:prstGeom>
          <a:solidFill>
            <a:schemeClr val="tx2">
              <a:lumMod val="90000"/>
              <a:lumOff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pic>
        <p:nvPicPr>
          <p:cNvPr id="8" name="图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88435" y="2125300"/>
            <a:ext cx="7108552" cy="2517866"/>
          </a:xfrm>
          <a:prstGeom prst="rect">
            <a:avLst/>
          </a:prstGeom>
          <a:effectLst>
            <a:softEdge rad="901700"/>
          </a:effectLst>
        </p:spPr>
      </p:pic>
      <p:sp>
        <p:nvSpPr>
          <p:cNvPr id="9" name="文本框 8"/>
          <p:cNvSpPr txBox="1"/>
          <p:nvPr/>
        </p:nvSpPr>
        <p:spPr>
          <a:xfrm>
            <a:off x="3305175" y="2876402"/>
            <a:ext cx="8210912" cy="1015663"/>
          </a:xfrm>
          <a:prstGeom prst="rect">
            <a:avLst/>
          </a:prstGeom>
          <a:noFill/>
          <a:effectLst>
            <a:softEdge rad="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Virtual simulation</a:t>
            </a:r>
            <a:endParaRPr kumimoji="0" lang="zh-CN" altLang="en-US" sz="60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0" name="半闭框 9"/>
          <p:cNvSpPr/>
          <p:nvPr/>
        </p:nvSpPr>
        <p:spPr>
          <a:xfrm>
            <a:off x="675913" y="177763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p:txBody>
      </p:sp>
      <p:sp>
        <p:nvSpPr>
          <p:cNvPr id="11" name="半闭框 10"/>
          <p:cNvSpPr/>
          <p:nvPr/>
        </p:nvSpPr>
        <p:spPr>
          <a:xfrm rot="10800000">
            <a:off x="1902823" y="231812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2" name="文本框 11"/>
          <p:cNvSpPr txBox="1"/>
          <p:nvPr/>
        </p:nvSpPr>
        <p:spPr>
          <a:xfrm>
            <a:off x="1019900" y="2644170"/>
            <a:ext cx="1465399"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8</a:t>
            </a:r>
            <a:endParaRPr kumimoji="0" lang="zh-CN" altLang="en-US"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cxnSp>
        <p:nvCxnSpPr>
          <p:cNvPr id="15" name="直接连接符 14"/>
          <p:cNvCxnSpPr/>
          <p:nvPr/>
        </p:nvCxnSpPr>
        <p:spPr>
          <a:xfrm>
            <a:off x="1019900" y="4318605"/>
            <a:ext cx="130492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019900" y="2242053"/>
            <a:ext cx="40957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0" y="1092335"/>
            <a:ext cx="12192000" cy="5765665"/>
          </a:xfrm>
          <a:prstGeom prst="rect">
            <a:avLst/>
          </a:prstGeom>
        </p:spPr>
      </p:pic>
      <p:grpSp>
        <p:nvGrpSpPr>
          <p:cNvPr id="14" name="组合 13"/>
          <p:cNvGrpSpPr/>
          <p:nvPr/>
        </p:nvGrpSpPr>
        <p:grpSpPr>
          <a:xfrm>
            <a:off x="2958528" y="358680"/>
            <a:ext cx="6278454" cy="486355"/>
            <a:chOff x="2947444" y="358680"/>
            <a:chExt cx="6278454" cy="486355"/>
          </a:xfrm>
        </p:grpSpPr>
        <p:sp>
          <p:nvSpPr>
            <p:cNvPr id="15" name="Text Placeholder 1"/>
            <p:cNvSpPr txBox="1"/>
            <p:nvPr/>
          </p:nvSpPr>
          <p:spPr>
            <a:xfrm>
              <a:off x="4808169" y="358680"/>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Virtual simulation</a:t>
              </a:r>
              <a:endParaRPr kumimoji="0" lang="zh-CN" altLang="en-US"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16" name="直接连接符 1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
        <p:nvSpPr>
          <p:cNvPr id="5" name="文本框 4"/>
          <p:cNvSpPr txBox="1"/>
          <p:nvPr/>
        </p:nvSpPr>
        <p:spPr>
          <a:xfrm>
            <a:off x="1356654" y="3803754"/>
            <a:ext cx="3538798" cy="369332"/>
          </a:xfrm>
          <a:prstGeom prst="rect">
            <a:avLst/>
          </a:prstGeom>
          <a:noFill/>
        </p:spPr>
        <p:txBody>
          <a:bodyPr wrap="square" rtlCol="0">
            <a:spAutoFit/>
          </a:bodyPr>
          <a:lstStyle/>
          <a:p>
            <a:pPr lvl="0" algn="ctr">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VR disassembly and assembly</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198150" y="657176"/>
            <a:ext cx="415793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VR series</a:t>
            </a:r>
            <a:endParaRPr kumimoji="0" lang="zh-CN" altLang="en-US"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6412266" y="3776654"/>
            <a:ext cx="459371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Virtual assembly simulation training system</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1" name="文本框 10"/>
          <p:cNvSpPr txBox="1"/>
          <p:nvPr/>
        </p:nvSpPr>
        <p:spPr>
          <a:xfrm>
            <a:off x="948012" y="6471207"/>
            <a:ext cx="435608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VR drilling accident and escape</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8" name="文本框 17"/>
          <p:cNvSpPr txBox="1"/>
          <p:nvPr/>
        </p:nvSpPr>
        <p:spPr>
          <a:xfrm>
            <a:off x="5108760" y="6486205"/>
            <a:ext cx="751037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Calibri" panose="020F0502020204030204"/>
                <a:ea typeface="微软雅黑" panose="020B0503020204020204" pitchFamily="34" charset="-122"/>
                <a:cs typeface="+mn-cs"/>
              </a:rPr>
              <a:t>VR drilling accident multi-person coordination emergency drill</a:t>
            </a:r>
            <a:endParaRPr kumimoji="0" lang="zh-CN" altLang="en-US" sz="1800" b="0" i="0" u="none" strike="noStrike" kern="1200" cap="none" spc="0" normalizeH="0" baseline="0" noProof="0" dirty="0">
              <a:ln>
                <a:noFill/>
              </a:ln>
              <a:solidFill>
                <a:srgbClr val="FFFFFF"/>
              </a:solidFill>
              <a:effectLst/>
              <a:uLnTx/>
              <a:uFillTx/>
              <a:latin typeface="Calibri" panose="020F0502020204030204"/>
              <a:ea typeface="微软雅黑" panose="020B0503020204020204" pitchFamily="34" charset="-122"/>
              <a:cs typeface="+mn-cs"/>
            </a:endParaRPr>
          </a:p>
        </p:txBody>
      </p:sp>
      <p:pic>
        <p:nvPicPr>
          <p:cNvPr id="25" name="图片 24"/>
          <p:cNvPicPr>
            <a:picLocks noChangeAspect="1"/>
          </p:cNvPicPr>
          <p:nvPr/>
        </p:nvPicPr>
        <p:blipFill>
          <a:blip r:embed="rId4"/>
          <a:stretch>
            <a:fillRect/>
          </a:stretch>
        </p:blipFill>
        <p:spPr>
          <a:xfrm>
            <a:off x="1280841" y="1279900"/>
            <a:ext cx="3865199" cy="2487384"/>
          </a:xfrm>
          <a:prstGeom prst="rect">
            <a:avLst/>
          </a:prstGeom>
        </p:spPr>
      </p:pic>
      <p:pic>
        <p:nvPicPr>
          <p:cNvPr id="26" name="图片 25"/>
          <p:cNvPicPr>
            <a:picLocks noChangeAspect="1"/>
          </p:cNvPicPr>
          <p:nvPr/>
        </p:nvPicPr>
        <p:blipFill>
          <a:blip r:embed="rId5"/>
          <a:stretch>
            <a:fillRect/>
          </a:stretch>
        </p:blipFill>
        <p:spPr>
          <a:xfrm>
            <a:off x="6813102" y="1279900"/>
            <a:ext cx="3792041" cy="2469094"/>
          </a:xfrm>
          <a:prstGeom prst="rect">
            <a:avLst/>
          </a:prstGeom>
        </p:spPr>
      </p:pic>
      <p:pic>
        <p:nvPicPr>
          <p:cNvPr id="27" name="图片 26"/>
          <p:cNvPicPr>
            <a:picLocks noChangeAspect="1"/>
          </p:cNvPicPr>
          <p:nvPr/>
        </p:nvPicPr>
        <p:blipFill>
          <a:blip r:embed="rId6"/>
          <a:stretch>
            <a:fillRect/>
          </a:stretch>
        </p:blipFill>
        <p:spPr>
          <a:xfrm>
            <a:off x="1286237" y="4209767"/>
            <a:ext cx="3822523" cy="2286198"/>
          </a:xfrm>
          <a:prstGeom prst="rect">
            <a:avLst/>
          </a:prstGeom>
        </p:spPr>
      </p:pic>
      <p:pic>
        <p:nvPicPr>
          <p:cNvPr id="28" name="图片 27"/>
          <p:cNvPicPr>
            <a:picLocks noChangeAspect="1"/>
          </p:cNvPicPr>
          <p:nvPr/>
        </p:nvPicPr>
        <p:blipFill>
          <a:blip r:embed="rId7"/>
          <a:stretch>
            <a:fillRect/>
          </a:stretch>
        </p:blipFill>
        <p:spPr>
          <a:xfrm>
            <a:off x="6343669" y="4160984"/>
            <a:ext cx="4730906" cy="228010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1" y="1092335"/>
            <a:ext cx="12192000" cy="5765665"/>
          </a:xfrm>
          <a:prstGeom prst="rect">
            <a:avLst/>
          </a:prstGeom>
        </p:spPr>
      </p:pic>
      <p:sp>
        <p:nvSpPr>
          <p:cNvPr id="8" name="文本框 7"/>
          <p:cNvSpPr txBox="1"/>
          <p:nvPr/>
        </p:nvSpPr>
        <p:spPr>
          <a:xfrm>
            <a:off x="0" y="636143"/>
            <a:ext cx="415793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AR / MR series</a:t>
            </a:r>
            <a:endParaRPr kumimoji="0" lang="zh-CN" altLang="en-US"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0" name="文本框 19"/>
          <p:cNvSpPr txBox="1"/>
          <p:nvPr/>
        </p:nvSpPr>
        <p:spPr>
          <a:xfrm>
            <a:off x="603005" y="3745945"/>
            <a:ext cx="469111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MR combined with well control exercises</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1" name="文本框 20"/>
          <p:cNvSpPr txBox="1"/>
          <p:nvPr/>
        </p:nvSpPr>
        <p:spPr>
          <a:xfrm>
            <a:off x="680818" y="6497152"/>
            <a:ext cx="453548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Well control drill MR operating platform</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3" name="文本框 22"/>
          <p:cNvSpPr txBox="1"/>
          <p:nvPr/>
        </p:nvSpPr>
        <p:spPr>
          <a:xfrm>
            <a:off x="7029765" y="3766201"/>
            <a:ext cx="357973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Full size MR drilling simulator</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4" name="文本框 23"/>
          <p:cNvSpPr txBox="1"/>
          <p:nvPr/>
        </p:nvSpPr>
        <p:spPr>
          <a:xfrm>
            <a:off x="5885989" y="6435901"/>
            <a:ext cx="604080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AR operation ---- Maintenance and maintenance of the BOP</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3" name="组合 2"/>
          <p:cNvGrpSpPr/>
          <p:nvPr/>
        </p:nvGrpSpPr>
        <p:grpSpPr>
          <a:xfrm>
            <a:off x="2958528" y="358680"/>
            <a:ext cx="6278454" cy="486355"/>
            <a:chOff x="2947444" y="358680"/>
            <a:chExt cx="6278454" cy="486355"/>
          </a:xfrm>
        </p:grpSpPr>
        <p:sp>
          <p:nvSpPr>
            <p:cNvPr id="4" name="Text Placeholder 1"/>
            <p:cNvSpPr txBox="1"/>
            <p:nvPr/>
          </p:nvSpPr>
          <p:spPr>
            <a:xfrm>
              <a:off x="4808169" y="358680"/>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Virtual simulation</a:t>
              </a:r>
              <a:endParaRPr kumimoji="0" lang="zh-CN" altLang="en-US"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5" name="直接连接符 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6" name="直接连接符 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25" name="图片 24"/>
          <p:cNvPicPr>
            <a:picLocks noChangeAspect="1"/>
          </p:cNvPicPr>
          <p:nvPr/>
        </p:nvPicPr>
        <p:blipFill>
          <a:blip r:embed="rId4"/>
          <a:stretch>
            <a:fillRect/>
          </a:stretch>
        </p:blipFill>
        <p:spPr>
          <a:xfrm>
            <a:off x="861941" y="1357101"/>
            <a:ext cx="4432176" cy="2389839"/>
          </a:xfrm>
          <a:prstGeom prst="rect">
            <a:avLst/>
          </a:prstGeom>
        </p:spPr>
      </p:pic>
      <p:pic>
        <p:nvPicPr>
          <p:cNvPr id="26" name="图片 25"/>
          <p:cNvPicPr>
            <a:picLocks noChangeAspect="1"/>
          </p:cNvPicPr>
          <p:nvPr/>
        </p:nvPicPr>
        <p:blipFill>
          <a:blip r:embed="rId5"/>
          <a:stretch>
            <a:fillRect/>
          </a:stretch>
        </p:blipFill>
        <p:spPr>
          <a:xfrm>
            <a:off x="6695123" y="1301227"/>
            <a:ext cx="4109060" cy="2389839"/>
          </a:xfrm>
          <a:prstGeom prst="rect">
            <a:avLst/>
          </a:prstGeom>
        </p:spPr>
      </p:pic>
      <p:pic>
        <p:nvPicPr>
          <p:cNvPr id="27" name="图片 26"/>
          <p:cNvPicPr>
            <a:picLocks noChangeAspect="1"/>
          </p:cNvPicPr>
          <p:nvPr/>
        </p:nvPicPr>
        <p:blipFill>
          <a:blip r:embed="rId6"/>
          <a:stretch>
            <a:fillRect/>
          </a:stretch>
        </p:blipFill>
        <p:spPr>
          <a:xfrm>
            <a:off x="861941" y="4202596"/>
            <a:ext cx="4432176" cy="2389839"/>
          </a:xfrm>
          <a:prstGeom prst="rect">
            <a:avLst/>
          </a:prstGeom>
        </p:spPr>
      </p:pic>
      <p:pic>
        <p:nvPicPr>
          <p:cNvPr id="31" name="图片 30"/>
          <p:cNvPicPr>
            <a:picLocks noChangeAspect="1"/>
          </p:cNvPicPr>
          <p:nvPr/>
        </p:nvPicPr>
        <p:blipFill>
          <a:blip r:embed="rId7"/>
          <a:stretch>
            <a:fillRect/>
          </a:stretch>
        </p:blipFill>
        <p:spPr>
          <a:xfrm>
            <a:off x="6536482" y="4251770"/>
            <a:ext cx="4566300" cy="214597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0" y="1092335"/>
            <a:ext cx="12192000" cy="5765665"/>
          </a:xfrm>
          <a:prstGeom prst="rect">
            <a:avLst/>
          </a:prstGeom>
        </p:spPr>
      </p:pic>
      <p:pic>
        <p:nvPicPr>
          <p:cNvPr id="4" name="图片 3"/>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6145865" y="2085165"/>
            <a:ext cx="5595055" cy="3279932"/>
          </a:xfrm>
          <a:prstGeom prst="rect">
            <a:avLst/>
          </a:prstGeom>
        </p:spPr>
      </p:pic>
      <p:sp>
        <p:nvSpPr>
          <p:cNvPr id="7" name="文本框 6"/>
          <p:cNvSpPr txBox="1"/>
          <p:nvPr/>
        </p:nvSpPr>
        <p:spPr>
          <a:xfrm>
            <a:off x="4409761" y="5765665"/>
            <a:ext cx="3303462" cy="369332"/>
          </a:xfrm>
          <a:prstGeom prst="rect">
            <a:avLst/>
          </a:prstGeom>
          <a:noFill/>
        </p:spPr>
        <p:txBody>
          <a:bodyPr wrap="square" rtlCol="0">
            <a:spAutoFit/>
          </a:bodyPr>
          <a:lstStyle>
            <a:defPPr>
              <a:defRPr lang="zh-CN"/>
            </a:defPPr>
            <a:lvl1pPr>
              <a:defRPr>
                <a:solidFill>
                  <a:schemeClr val="bg1"/>
                </a:solidFill>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Industrial animation production</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8" name="文本框 7"/>
          <p:cNvSpPr txBox="1"/>
          <p:nvPr/>
        </p:nvSpPr>
        <p:spPr>
          <a:xfrm>
            <a:off x="0" y="636143"/>
            <a:ext cx="415793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Industrial animation</a:t>
            </a:r>
            <a:endParaRPr kumimoji="0" lang="zh-CN" altLang="en-US" sz="2400" b="1" i="0" u="none" strike="noStrike" kern="1200" cap="none" spc="0" normalizeH="0" baseline="0" noProof="0" dirty="0">
              <a:ln>
                <a:noFill/>
              </a:ln>
              <a:solidFill>
                <a:srgbClr val="1D2643"/>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3" name="组合 2"/>
          <p:cNvGrpSpPr/>
          <p:nvPr/>
        </p:nvGrpSpPr>
        <p:grpSpPr>
          <a:xfrm>
            <a:off x="2958528" y="358680"/>
            <a:ext cx="6278454" cy="486355"/>
            <a:chOff x="2947444" y="358680"/>
            <a:chExt cx="6278454" cy="486355"/>
          </a:xfrm>
        </p:grpSpPr>
        <p:sp>
          <p:nvSpPr>
            <p:cNvPr id="5" name="Text Placeholder 1"/>
            <p:cNvSpPr txBox="1"/>
            <p:nvPr/>
          </p:nvSpPr>
          <p:spPr>
            <a:xfrm>
              <a:off x="4808169" y="358680"/>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Virtual simulation</a:t>
              </a:r>
              <a:endParaRPr kumimoji="0" lang="zh-CN" altLang="en-US" sz="20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6" name="直接连接符 5"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9" name="直接连接符 8"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pic>
        <p:nvPicPr>
          <p:cNvPr id="14" name="图片 13"/>
          <p:cNvPicPr>
            <a:picLocks noChangeAspect="1"/>
          </p:cNvPicPr>
          <p:nvPr/>
        </p:nvPicPr>
        <p:blipFill>
          <a:blip r:embed="rId5"/>
          <a:stretch>
            <a:fillRect/>
          </a:stretch>
        </p:blipFill>
        <p:spPr>
          <a:xfrm>
            <a:off x="277674" y="2085165"/>
            <a:ext cx="5590517" cy="327993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2125301"/>
            <a:ext cx="12192000" cy="2607398"/>
          </a:xfrm>
          <a:prstGeom prst="rect">
            <a:avLst/>
          </a:prstGeom>
          <a:solidFill>
            <a:schemeClr val="tx2">
              <a:lumMod val="90000"/>
              <a:lumOff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pic>
        <p:nvPicPr>
          <p:cNvPr id="8" name="图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69335" y="2125300"/>
            <a:ext cx="7108552" cy="2517866"/>
          </a:xfrm>
          <a:prstGeom prst="rect">
            <a:avLst/>
          </a:prstGeom>
          <a:effectLst>
            <a:softEdge rad="901700"/>
          </a:effectLst>
        </p:spPr>
      </p:pic>
      <p:sp>
        <p:nvSpPr>
          <p:cNvPr id="9" name="文本框 8"/>
          <p:cNvSpPr txBox="1"/>
          <p:nvPr/>
        </p:nvSpPr>
        <p:spPr>
          <a:xfrm>
            <a:off x="3397884" y="2876402"/>
            <a:ext cx="7466418" cy="1015663"/>
          </a:xfrm>
          <a:prstGeom prst="rect">
            <a:avLst/>
          </a:prstGeom>
          <a:noFill/>
          <a:effectLst>
            <a:softEdge rad="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One Stop Service</a:t>
            </a:r>
          </a:p>
        </p:txBody>
      </p:sp>
      <p:sp>
        <p:nvSpPr>
          <p:cNvPr id="10" name="半闭框 9"/>
          <p:cNvSpPr/>
          <p:nvPr/>
        </p:nvSpPr>
        <p:spPr>
          <a:xfrm>
            <a:off x="675913" y="177763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p:txBody>
      </p:sp>
      <p:sp>
        <p:nvSpPr>
          <p:cNvPr id="11" name="半闭框 10"/>
          <p:cNvSpPr/>
          <p:nvPr/>
        </p:nvSpPr>
        <p:spPr>
          <a:xfrm rot="10800000">
            <a:off x="1902823" y="231812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2" name="文本框 11"/>
          <p:cNvSpPr txBox="1"/>
          <p:nvPr/>
        </p:nvSpPr>
        <p:spPr>
          <a:xfrm>
            <a:off x="811496" y="2563813"/>
            <a:ext cx="1806427"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9</a:t>
            </a:r>
            <a:endParaRPr kumimoji="0" lang="zh-CN" altLang="en-US"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cxnSp>
        <p:nvCxnSpPr>
          <p:cNvPr id="15" name="直接连接符 14"/>
          <p:cNvCxnSpPr/>
          <p:nvPr/>
        </p:nvCxnSpPr>
        <p:spPr>
          <a:xfrm>
            <a:off x="1019900" y="4318605"/>
            <a:ext cx="130492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019900" y="2242053"/>
            <a:ext cx="40957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11"/>
          <p:cNvGrpSpPr/>
          <p:nvPr/>
        </p:nvGrpSpPr>
        <p:grpSpPr>
          <a:xfrm>
            <a:off x="2359587" y="230489"/>
            <a:ext cx="8286006" cy="486355"/>
            <a:chOff x="2984180" y="311931"/>
            <a:chExt cx="6241718" cy="486355"/>
          </a:xfrm>
        </p:grpSpPr>
        <p:sp>
          <p:nvSpPr>
            <p:cNvPr id="13" name="Text Placeholder 1"/>
            <p:cNvSpPr txBox="1"/>
            <p:nvPr/>
          </p:nvSpPr>
          <p:spPr>
            <a:xfrm>
              <a:off x="4843605" y="311931"/>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One Stop Service</a:t>
              </a:r>
              <a:endParaRPr kumimoji="0" lang="zh-CN" altLang="en-US"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14" name="直接连接符 13"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84180"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5" name="直接连接符 1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
        <p:nvSpPr>
          <p:cNvPr id="17" name="矩形 16"/>
          <p:cNvSpPr>
            <a:spLocks noChangeArrowheads="1"/>
          </p:cNvSpPr>
          <p:nvPr/>
        </p:nvSpPr>
        <p:spPr bwMode="auto">
          <a:xfrm>
            <a:off x="345823" y="909136"/>
            <a:ext cx="7872001" cy="438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4" tIns="34283" rIns="68564" bIns="34283">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The Overall Construction Plan of the Training Center</a:t>
            </a:r>
          </a:p>
        </p:txBody>
      </p:sp>
      <p:cxnSp>
        <p:nvCxnSpPr>
          <p:cNvPr id="18" name="直接连接符 17"/>
          <p:cNvCxnSpPr/>
          <p:nvPr/>
        </p:nvCxnSpPr>
        <p:spPr>
          <a:xfrm flipV="1">
            <a:off x="416613" y="1347708"/>
            <a:ext cx="6642555" cy="1"/>
          </a:xfrm>
          <a:prstGeom prst="line">
            <a:avLst/>
          </a:prstGeom>
          <a:ln w="12700">
            <a:solidFill>
              <a:srgbClr val="AF935C"/>
            </a:solidFill>
          </a:ln>
        </p:spPr>
        <p:style>
          <a:lnRef idx="1">
            <a:schemeClr val="accent1"/>
          </a:lnRef>
          <a:fillRef idx="0">
            <a:schemeClr val="accent1"/>
          </a:fillRef>
          <a:effectRef idx="0">
            <a:schemeClr val="accent1"/>
          </a:effectRef>
          <a:fontRef idx="minor">
            <a:schemeClr val="tx1"/>
          </a:fontRef>
        </p:style>
      </p:cxnSp>
      <p:sp>
        <p:nvSpPr>
          <p:cNvPr id="7" name="文本框 6"/>
          <p:cNvSpPr txBox="1"/>
          <p:nvPr/>
        </p:nvSpPr>
        <p:spPr>
          <a:xfrm>
            <a:off x="479498" y="1603563"/>
            <a:ext cx="7991910" cy="400110"/>
          </a:xfrm>
          <a:prstGeom prst="rect">
            <a:avLst/>
          </a:prstGeom>
          <a:noFill/>
        </p:spPr>
        <p:txBody>
          <a:bodyPr wrap="square" rtlCol="0">
            <a:spAutoFit/>
          </a:bodyPr>
          <a:lstStyle/>
          <a:p>
            <a:pPr marL="342900" marR="0" lvl="0" indent="-342900" algn="ctr" defTabSz="914400" rtl="0" eaLnBrk="1" fontAlgn="auto" latinLnBrk="0" hangingPunct="1">
              <a:lnSpc>
                <a:spcPct val="100000"/>
              </a:lnSpc>
              <a:spcBef>
                <a:spcPts val="0"/>
              </a:spcBef>
              <a:spcAft>
                <a:spcPts val="0"/>
              </a:spcAft>
              <a:buClrTx/>
              <a:buSzTx/>
              <a:buFont typeface="Wingdings" panose="05000000000000000000" pitchFamily="2" charset="2"/>
              <a:buChar char="l"/>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Design and build the training center hardware facilities</a:t>
            </a:r>
          </a:p>
        </p:txBody>
      </p:sp>
      <p:sp>
        <p:nvSpPr>
          <p:cNvPr id="24" name="文本框 23"/>
          <p:cNvSpPr txBox="1"/>
          <p:nvPr/>
        </p:nvSpPr>
        <p:spPr>
          <a:xfrm>
            <a:off x="416613" y="4553136"/>
            <a:ext cx="5535222" cy="400110"/>
          </a:xfrm>
          <a:prstGeom prst="rect">
            <a:avLst/>
          </a:prstGeom>
          <a:noFill/>
        </p:spPr>
        <p:txBody>
          <a:bodyPr wrap="square" rtlCol="0">
            <a:spAutoFit/>
          </a:bodyPr>
          <a:lstStyle>
            <a:defPPr>
              <a:defRPr lang="zh-CN"/>
            </a:defPPr>
            <a:lvl1pPr algn="ctr">
              <a:defRPr b="1">
                <a:latin typeface="+mn-ea"/>
              </a:defRPr>
            </a:lvl1pPr>
          </a:lstStyle>
          <a:p>
            <a:pPr marL="342900" marR="0" lvl="0" indent="-342900" algn="ctr" defTabSz="914400" rtl="0" eaLnBrk="1" fontAlgn="auto" latinLnBrk="0" hangingPunct="1">
              <a:lnSpc>
                <a:spcPct val="100000"/>
              </a:lnSpc>
              <a:spcBef>
                <a:spcPts val="0"/>
              </a:spcBef>
              <a:spcAft>
                <a:spcPts val="0"/>
              </a:spcAft>
              <a:buClrTx/>
              <a:buSzTx/>
              <a:buFont typeface="Wingdings" panose="05000000000000000000" pitchFamily="2" charset="2"/>
              <a:buChar char="l"/>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Set up training courses and system</a:t>
            </a:r>
          </a:p>
        </p:txBody>
      </p:sp>
      <p:grpSp>
        <p:nvGrpSpPr>
          <p:cNvPr id="31" name="组合 30"/>
          <p:cNvGrpSpPr/>
          <p:nvPr/>
        </p:nvGrpSpPr>
        <p:grpSpPr>
          <a:xfrm>
            <a:off x="445021" y="5117804"/>
            <a:ext cx="2483371" cy="1023352"/>
            <a:chOff x="3781119" y="4383314"/>
            <a:chExt cx="2222698" cy="1296313"/>
          </a:xfrm>
        </p:grpSpPr>
        <p:sp>
          <p:nvSpPr>
            <p:cNvPr id="38" name="矩形 37"/>
            <p:cNvSpPr/>
            <p:nvPr/>
          </p:nvSpPr>
          <p:spPr>
            <a:xfrm>
              <a:off x="3811977" y="4768583"/>
              <a:ext cx="2140777" cy="467845"/>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n"/>
                <a:defRPr/>
              </a:pPr>
              <a:r>
                <a:rPr kumimoji="0" lang="en-US" altLang="zh-CN" sz="1800" b="0"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Teacher training </a:t>
              </a:r>
            </a:p>
          </p:txBody>
        </p:sp>
        <p:sp>
          <p:nvSpPr>
            <p:cNvPr id="36" name="矩形 35"/>
            <p:cNvSpPr/>
            <p:nvPr/>
          </p:nvSpPr>
          <p:spPr>
            <a:xfrm>
              <a:off x="3781119" y="4383314"/>
              <a:ext cx="2222698" cy="1296313"/>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39" name="组合 38"/>
          <p:cNvGrpSpPr/>
          <p:nvPr/>
        </p:nvGrpSpPr>
        <p:grpSpPr>
          <a:xfrm>
            <a:off x="3192772" y="5117804"/>
            <a:ext cx="2759064" cy="1023352"/>
            <a:chOff x="3781119" y="4383314"/>
            <a:chExt cx="2469452" cy="1296313"/>
          </a:xfrm>
        </p:grpSpPr>
        <p:sp>
          <p:nvSpPr>
            <p:cNvPr id="43" name="矩形 42"/>
            <p:cNvSpPr/>
            <p:nvPr/>
          </p:nvSpPr>
          <p:spPr>
            <a:xfrm>
              <a:off x="3830366" y="4797547"/>
              <a:ext cx="2420205" cy="467845"/>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n"/>
                <a:defRPr/>
              </a:pPr>
              <a:r>
                <a:rPr kumimoji="0" lang="en-US" altLang="zh-CN" sz="1800" b="0"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Facilities construction</a:t>
              </a:r>
            </a:p>
          </p:txBody>
        </p:sp>
        <p:sp>
          <p:nvSpPr>
            <p:cNvPr id="41" name="矩形 40"/>
            <p:cNvSpPr/>
            <p:nvPr/>
          </p:nvSpPr>
          <p:spPr>
            <a:xfrm>
              <a:off x="3781119" y="4383314"/>
              <a:ext cx="2418389" cy="1296313"/>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44" name="组合 43"/>
          <p:cNvGrpSpPr/>
          <p:nvPr/>
        </p:nvGrpSpPr>
        <p:grpSpPr>
          <a:xfrm>
            <a:off x="6096000" y="5117804"/>
            <a:ext cx="2483371" cy="1023352"/>
            <a:chOff x="3781119" y="4383314"/>
            <a:chExt cx="2222698" cy="1296313"/>
          </a:xfrm>
        </p:grpSpPr>
        <p:sp>
          <p:nvSpPr>
            <p:cNvPr id="48" name="矩形 47"/>
            <p:cNvSpPr/>
            <p:nvPr/>
          </p:nvSpPr>
          <p:spPr>
            <a:xfrm>
              <a:off x="3852969" y="4768583"/>
              <a:ext cx="2078997" cy="467845"/>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n"/>
                <a:defRPr/>
              </a:pPr>
              <a:r>
                <a:rPr kumimoji="0" lang="en-US" altLang="zh-CN" sz="1800" b="0"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Course design</a:t>
              </a:r>
              <a:endParaRPr kumimoji="0" lang="zh-CN"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46" name="矩形 45"/>
            <p:cNvSpPr/>
            <p:nvPr/>
          </p:nvSpPr>
          <p:spPr>
            <a:xfrm>
              <a:off x="3781119" y="4383314"/>
              <a:ext cx="2222698" cy="1296313"/>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49" name="组合 48"/>
          <p:cNvGrpSpPr/>
          <p:nvPr/>
        </p:nvGrpSpPr>
        <p:grpSpPr>
          <a:xfrm>
            <a:off x="8855369" y="5117804"/>
            <a:ext cx="2483371" cy="1023351"/>
            <a:chOff x="3781119" y="4383314"/>
            <a:chExt cx="2222698" cy="1296312"/>
          </a:xfrm>
        </p:grpSpPr>
        <p:sp>
          <p:nvSpPr>
            <p:cNvPr id="53" name="矩形 52"/>
            <p:cNvSpPr/>
            <p:nvPr/>
          </p:nvSpPr>
          <p:spPr>
            <a:xfrm>
              <a:off x="3837837" y="4797547"/>
              <a:ext cx="2109261" cy="467845"/>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n"/>
                <a:defRPr/>
              </a:pPr>
              <a:r>
                <a:rPr kumimoji="0" lang="en-US" altLang="zh-CN" sz="1800" b="0"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Training brand</a:t>
              </a:r>
            </a:p>
          </p:txBody>
        </p:sp>
        <p:sp>
          <p:nvSpPr>
            <p:cNvPr id="51" name="矩形 50"/>
            <p:cNvSpPr/>
            <p:nvPr/>
          </p:nvSpPr>
          <p:spPr>
            <a:xfrm>
              <a:off x="3781119" y="4383314"/>
              <a:ext cx="2222698" cy="1296312"/>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pic>
        <p:nvPicPr>
          <p:cNvPr id="5" name="图片 4"/>
          <p:cNvPicPr>
            <a:picLocks noChangeAspect="1"/>
          </p:cNvPicPr>
          <p:nvPr/>
        </p:nvPicPr>
        <p:blipFill>
          <a:blip r:embed="rId3"/>
          <a:stretch>
            <a:fillRect/>
          </a:stretch>
        </p:blipFill>
        <p:spPr>
          <a:xfrm>
            <a:off x="779796" y="2090133"/>
            <a:ext cx="10229975" cy="246299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11083" y="1308649"/>
            <a:ext cx="12192000" cy="2158746"/>
          </a:xfrm>
          <a:prstGeom prst="roundRect">
            <a:avLst>
              <a:gd name="adj" fmla="val 8275"/>
            </a:avLst>
          </a:prstGeom>
        </p:spPr>
      </p:pic>
      <p:sp>
        <p:nvSpPr>
          <p:cNvPr id="8" name="文本框 7"/>
          <p:cNvSpPr txBox="1"/>
          <p:nvPr/>
        </p:nvSpPr>
        <p:spPr>
          <a:xfrm>
            <a:off x="433532" y="1585558"/>
            <a:ext cx="11296650" cy="1422762"/>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defRPr/>
            </a:pPr>
            <a:r>
              <a:rPr lang="en-US" altLang="zh-CN" sz="2000" dirty="0">
                <a:solidFill>
                  <a:srgbClr val="FFFFFF"/>
                </a:solidFill>
                <a:latin typeface="Times New Roman" panose="02020603050405020304" pitchFamily="18" charset="0"/>
                <a:ea typeface="微软雅黑" panose="020B0503020204020204" pitchFamily="34" charset="-122"/>
                <a:cs typeface="Times New Roman" panose="02020603050405020304" pitchFamily="18" charset="0"/>
              </a:rPr>
              <a:t>“</a:t>
            </a:r>
            <a:r>
              <a:rPr kumimoji="0" lang="en-US" altLang="zh-CN" sz="20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We firmly believe that life is above everything else! We respect life, and we follow this spirit throughout the designing, producing and servicing of each product, and enable our clients to get the maximum value and superior experience. We do everything we can to bring safety to every petroleum worker</a:t>
            </a:r>
            <a:r>
              <a:rPr kumimoji="0" lang="zh-CN" altLang="en-US" sz="20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a:t>
            </a:r>
            <a:r>
              <a:rPr kumimoji="0" lang="en-US" altLang="zh-CN" sz="20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a:t>
            </a:r>
            <a:endParaRPr kumimoji="0" lang="zh-CN" altLang="en-US" sz="20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 name="矩形: 圆角 1"/>
          <p:cNvSpPr/>
          <p:nvPr/>
        </p:nvSpPr>
        <p:spPr>
          <a:xfrm>
            <a:off x="5698836" y="4995810"/>
            <a:ext cx="6132946" cy="1137136"/>
          </a:xfrm>
          <a:prstGeom prst="roundRect">
            <a:avLst>
              <a:gd name="adj" fmla="val 12001"/>
            </a:avLst>
          </a:prstGeom>
          <a:solidFill>
            <a:srgbClr val="19213A"/>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sp>
        <p:nvSpPr>
          <p:cNvPr id="10" name="矩形: 圆角 9"/>
          <p:cNvSpPr/>
          <p:nvPr/>
        </p:nvSpPr>
        <p:spPr>
          <a:xfrm>
            <a:off x="5698836" y="3677408"/>
            <a:ext cx="6132672" cy="1135373"/>
          </a:xfrm>
          <a:prstGeom prst="roundRect">
            <a:avLst>
              <a:gd name="adj" fmla="val 10924"/>
            </a:avLst>
          </a:prstGeom>
          <a:solidFill>
            <a:srgbClr val="19213A"/>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sp>
        <p:nvSpPr>
          <p:cNvPr id="11" name="矩形: 圆角 10"/>
          <p:cNvSpPr/>
          <p:nvPr/>
        </p:nvSpPr>
        <p:spPr>
          <a:xfrm>
            <a:off x="3140362" y="3677408"/>
            <a:ext cx="2403353" cy="2455537"/>
          </a:xfrm>
          <a:prstGeom prst="roundRect">
            <a:avLst>
              <a:gd name="adj" fmla="val 10924"/>
            </a:avLst>
          </a:prstGeom>
          <a:solidFill>
            <a:srgbClr val="19213A"/>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sp>
        <p:nvSpPr>
          <p:cNvPr id="12" name="矩形: 圆角 11"/>
          <p:cNvSpPr/>
          <p:nvPr/>
        </p:nvSpPr>
        <p:spPr>
          <a:xfrm>
            <a:off x="614218" y="3677409"/>
            <a:ext cx="2403353" cy="2455536"/>
          </a:xfrm>
          <a:prstGeom prst="roundRect">
            <a:avLst>
              <a:gd name="adj" fmla="val 12001"/>
            </a:avLst>
          </a:prstGeom>
          <a:solidFill>
            <a:srgbClr val="19213A"/>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9213A"/>
              </a:solidFill>
              <a:effectLst/>
              <a:uLnTx/>
              <a:uFillTx/>
              <a:latin typeface="Arial" panose="020B0604020202020204"/>
              <a:ea typeface="微软雅黑" panose="020B0503020204020204" pitchFamily="34" charset="-122"/>
              <a:cs typeface="+mn-cs"/>
            </a:endParaRPr>
          </a:p>
        </p:txBody>
      </p:sp>
      <p:sp>
        <p:nvSpPr>
          <p:cNvPr id="14" name="文本框 13"/>
          <p:cNvSpPr txBox="1"/>
          <p:nvPr/>
        </p:nvSpPr>
        <p:spPr>
          <a:xfrm>
            <a:off x="923637" y="3898644"/>
            <a:ext cx="2068946" cy="158504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800"/>
              </a:spcAft>
              <a:buClrTx/>
              <a:buSzTx/>
              <a:buFontTx/>
              <a:buNone/>
              <a:defRPr/>
            </a:pPr>
            <a:r>
              <a:rPr kumimoji="0" lang="en-US" altLang="zh-CN" sz="28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MISSION</a:t>
            </a:r>
            <a:endPar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a:p>
            <a:pPr marL="0" marR="0" lvl="0" indent="0" defTabSz="914400" rtl="0" eaLnBrk="1" fontAlgn="auto" latinLnBrk="0" hangingPunct="1">
              <a:lnSpc>
                <a:spcPct val="100000"/>
              </a:lnSpc>
              <a:spcBef>
                <a:spcPts val="0"/>
              </a:spcBef>
              <a:spcAft>
                <a:spcPts val="120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Assist training Reduce accidents Benefit the society</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5" name="文本框 14"/>
          <p:cNvSpPr txBox="1"/>
          <p:nvPr/>
        </p:nvSpPr>
        <p:spPr>
          <a:xfrm>
            <a:off x="3334329" y="3898644"/>
            <a:ext cx="2138996" cy="158504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800"/>
              </a:spcAft>
              <a:buClrTx/>
              <a:buSzTx/>
              <a:buFontTx/>
              <a:buNone/>
              <a:defRPr/>
            </a:pPr>
            <a:r>
              <a:rPr kumimoji="0" lang="en-US" altLang="zh-CN" sz="28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VALUE</a:t>
            </a:r>
            <a:endPar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a:p>
            <a:pPr marL="0" marR="0" lvl="0" indent="0" defTabSz="914400" rtl="0" eaLnBrk="1" fontAlgn="auto" latinLnBrk="0" hangingPunct="1">
              <a:lnSpc>
                <a:spcPct val="100000"/>
              </a:lnSpc>
              <a:spcBef>
                <a:spcPts val="0"/>
              </a:spcBef>
              <a:spcAft>
                <a:spcPts val="120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Kindness · Integrity Honesty · Mutual trust · Win-win</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6" name="文本框 15"/>
          <p:cNvSpPr txBox="1"/>
          <p:nvPr/>
        </p:nvSpPr>
        <p:spPr>
          <a:xfrm>
            <a:off x="6003635" y="3704678"/>
            <a:ext cx="3269673" cy="1031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800"/>
              </a:spcAft>
              <a:buClrTx/>
              <a:buSzTx/>
              <a:buFontTx/>
              <a:buNone/>
              <a:defRPr/>
            </a:pPr>
            <a:r>
              <a:rPr kumimoji="0" lang="en-US" altLang="zh-CN" sz="28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RESPONSIBILITY</a:t>
            </a:r>
            <a:endPar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120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Creating value for customers</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7" name="文本框 16"/>
          <p:cNvSpPr txBox="1"/>
          <p:nvPr/>
        </p:nvSpPr>
        <p:spPr>
          <a:xfrm>
            <a:off x="5938983" y="4995810"/>
            <a:ext cx="490611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200"/>
              </a:spcAft>
              <a:buClrTx/>
              <a:buSzTx/>
              <a:buFontTx/>
              <a:buNone/>
              <a:defRPr/>
            </a:pPr>
            <a:r>
              <a:rPr kumimoji="0" lang="en-US" altLang="zh-CN" sz="28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CONCEPTION OF WEALTH</a:t>
            </a:r>
            <a:endPar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1200"/>
              </a:spcAft>
              <a:buClrTx/>
              <a:buSzTx/>
              <a:buFontTx/>
              <a:buNone/>
              <a:defRPr/>
            </a:pPr>
            <a:r>
              <a:rPr kumimoji="0" lang="en-US" altLang="zh-CN"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Profit is a by-product</a:t>
            </a:r>
            <a:endParaRPr kumimoji="0" lang="zh-CN" altLang="en-US" sz="1800" b="0"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9" name="组合 8"/>
          <p:cNvGrpSpPr/>
          <p:nvPr/>
        </p:nvGrpSpPr>
        <p:grpSpPr>
          <a:xfrm>
            <a:off x="2958528" y="305797"/>
            <a:ext cx="6254102" cy="486355"/>
            <a:chOff x="2947444" y="305797"/>
            <a:chExt cx="6254102" cy="486355"/>
          </a:xfrm>
        </p:grpSpPr>
        <p:sp>
          <p:nvSpPr>
            <p:cNvPr id="13" name="Text Placeholder 1"/>
            <p:cNvSpPr txBox="1"/>
            <p:nvPr/>
          </p:nvSpPr>
          <p:spPr>
            <a:xfrm>
              <a:off x="4819253" y="305797"/>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800" b="1" i="0" u="none" strike="noStrike" kern="1200" cap="none" spc="0" normalizeH="0" baseline="0" noProof="0" dirty="0">
                  <a:ln>
                    <a:noFill/>
                  </a:ln>
                  <a:solidFill>
                    <a:srgbClr val="19213A"/>
                  </a:solidFill>
                  <a:effectLst/>
                  <a:uLnTx/>
                  <a:uFillTx/>
                  <a:latin typeface="微软雅黑" panose="020B0503020204020204" pitchFamily="34" charset="-122"/>
                  <a:ea typeface="微软雅黑" panose="020B0503020204020204" pitchFamily="34" charset="-122"/>
                  <a:cs typeface="Roboto Black" panose="02000000000000000000" pitchFamily="2" charset="0"/>
                </a:rPr>
                <a:t>ABOUT US</a:t>
              </a:r>
              <a:endParaRPr kumimoji="0" lang="zh-CN" altLang="en-US" sz="2800" b="1" i="0" u="none" strike="noStrike" kern="1200" cap="none" spc="0" normalizeH="0" baseline="0" noProof="0" dirty="0">
                <a:ln>
                  <a:noFill/>
                </a:ln>
                <a:solidFill>
                  <a:srgbClr val="19213A"/>
                </a:solidFill>
                <a:effectLst/>
                <a:uLnTx/>
                <a:uFillTx/>
                <a:latin typeface="微软雅黑" panose="020B0503020204020204" pitchFamily="34" charset="-122"/>
                <a:ea typeface="微软雅黑" panose="020B0503020204020204" pitchFamily="34" charset="-122"/>
                <a:cs typeface="Roboto Black" panose="02000000000000000000" pitchFamily="2" charset="0"/>
              </a:endParaRPr>
            </a:p>
          </p:txBody>
        </p:sp>
        <p:cxnSp>
          <p:nvCxnSpPr>
            <p:cNvPr id="18" name="直接连接符 17"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4744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9" name="直接连接符 18"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72746"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11"/>
          <p:cNvGrpSpPr/>
          <p:nvPr/>
        </p:nvGrpSpPr>
        <p:grpSpPr>
          <a:xfrm>
            <a:off x="2216358" y="242173"/>
            <a:ext cx="8286006" cy="486355"/>
            <a:chOff x="2984180" y="311931"/>
            <a:chExt cx="6241718" cy="486355"/>
          </a:xfrm>
        </p:grpSpPr>
        <p:sp>
          <p:nvSpPr>
            <p:cNvPr id="13" name="Text Placeholder 1"/>
            <p:cNvSpPr txBox="1"/>
            <p:nvPr/>
          </p:nvSpPr>
          <p:spPr>
            <a:xfrm>
              <a:off x="4843605" y="311931"/>
              <a:ext cx="2553493"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One Stop Service</a:t>
              </a:r>
              <a:endParaRPr kumimoji="0" lang="zh-CN" altLang="en-US"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14" name="直接连接符 13"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984180"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5" name="直接连接符 14"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7397098"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cxnSp>
        <p:nvCxnSpPr>
          <p:cNvPr id="18" name="直接连接符 17"/>
          <p:cNvCxnSpPr/>
          <p:nvPr/>
        </p:nvCxnSpPr>
        <p:spPr>
          <a:xfrm>
            <a:off x="416613" y="1285924"/>
            <a:ext cx="7111088" cy="30006"/>
          </a:xfrm>
          <a:prstGeom prst="line">
            <a:avLst/>
          </a:prstGeom>
          <a:ln w="12700">
            <a:solidFill>
              <a:srgbClr val="AF935C"/>
            </a:solidFill>
          </a:ln>
        </p:spPr>
        <p:style>
          <a:lnRef idx="1">
            <a:schemeClr val="accent1"/>
          </a:lnRef>
          <a:fillRef idx="0">
            <a:schemeClr val="accent1"/>
          </a:fillRef>
          <a:effectRef idx="0">
            <a:schemeClr val="accent1"/>
          </a:effectRef>
          <a:fontRef idx="minor">
            <a:schemeClr val="tx1"/>
          </a:fontRef>
        </p:style>
      </p:cxnSp>
      <p:sp>
        <p:nvSpPr>
          <p:cNvPr id="32" name="文本框 31"/>
          <p:cNvSpPr txBox="1"/>
          <p:nvPr/>
        </p:nvSpPr>
        <p:spPr>
          <a:xfrm>
            <a:off x="-209070" y="865689"/>
            <a:ext cx="7278624"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0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Design and build the training center hardware facilities</a:t>
            </a:r>
          </a:p>
        </p:txBody>
      </p:sp>
      <p:sp>
        <p:nvSpPr>
          <p:cNvPr id="3" name="文本框 2"/>
          <p:cNvSpPr txBox="1"/>
          <p:nvPr/>
        </p:nvSpPr>
        <p:spPr>
          <a:xfrm>
            <a:off x="446824" y="3505654"/>
            <a:ext cx="315819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Drilling &amp; Well Control Simulator Room</a:t>
            </a:r>
            <a:endPar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6" name="文本框 65"/>
          <p:cNvSpPr txBox="1"/>
          <p:nvPr/>
        </p:nvSpPr>
        <p:spPr>
          <a:xfrm>
            <a:off x="4338818" y="3425592"/>
            <a:ext cx="324428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Coiled Tubing Simulator Room</a:t>
            </a:r>
            <a:endPar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7" name="文本框 66"/>
          <p:cNvSpPr txBox="1"/>
          <p:nvPr/>
        </p:nvSpPr>
        <p:spPr>
          <a:xfrm>
            <a:off x="8199726" y="3474314"/>
            <a:ext cx="324428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Snubbing Simulator Room</a:t>
            </a:r>
            <a:endPar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8" name="文本框 67"/>
          <p:cNvSpPr txBox="1"/>
          <p:nvPr/>
        </p:nvSpPr>
        <p:spPr>
          <a:xfrm>
            <a:off x="319689" y="6104279"/>
            <a:ext cx="324428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Fracturing and Acidizing Simulator Room</a:t>
            </a:r>
            <a:endPar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69" name="文本框 68"/>
          <p:cNvSpPr txBox="1"/>
          <p:nvPr/>
        </p:nvSpPr>
        <p:spPr>
          <a:xfrm>
            <a:off x="4338818" y="6104278"/>
            <a:ext cx="324428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Oil &amp; Gas Recovery Simulator Room</a:t>
            </a:r>
            <a:endPar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70" name="文本框 69"/>
          <p:cNvSpPr txBox="1"/>
          <p:nvPr/>
        </p:nvSpPr>
        <p:spPr>
          <a:xfrm>
            <a:off x="8375382" y="6104277"/>
            <a:ext cx="324428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Downhole Tools Show Room</a:t>
            </a:r>
            <a:endParaRPr kumimoji="0" lang="zh-CN" altLang="en-US" sz="1200" b="1" i="0" u="none" strike="noStrike" kern="1200" cap="none" spc="0" normalizeH="0" baseline="0" noProof="0" dirty="0">
              <a:ln>
                <a:noFill/>
              </a:ln>
              <a:solidFill>
                <a:srgbClr val="000000"/>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pic>
        <p:nvPicPr>
          <p:cNvPr id="23" name="图片 22"/>
          <p:cNvPicPr>
            <a:picLocks noChangeAspect="1"/>
          </p:cNvPicPr>
          <p:nvPr/>
        </p:nvPicPr>
        <p:blipFill>
          <a:blip r:embed="rId3"/>
          <a:stretch>
            <a:fillRect/>
          </a:stretch>
        </p:blipFill>
        <p:spPr>
          <a:xfrm>
            <a:off x="134027" y="1250655"/>
            <a:ext cx="4066384" cy="2554044"/>
          </a:xfrm>
          <a:prstGeom prst="rect">
            <a:avLst/>
          </a:prstGeom>
        </p:spPr>
      </p:pic>
      <p:pic>
        <p:nvPicPr>
          <p:cNvPr id="24" name="图片 23"/>
          <p:cNvPicPr>
            <a:picLocks noChangeAspect="1"/>
          </p:cNvPicPr>
          <p:nvPr/>
        </p:nvPicPr>
        <p:blipFill>
          <a:blip r:embed="rId4"/>
          <a:stretch>
            <a:fillRect/>
          </a:stretch>
        </p:blipFill>
        <p:spPr>
          <a:xfrm>
            <a:off x="3793529" y="1280737"/>
            <a:ext cx="4541914" cy="2523962"/>
          </a:xfrm>
          <a:prstGeom prst="rect">
            <a:avLst/>
          </a:prstGeom>
        </p:spPr>
      </p:pic>
      <p:pic>
        <p:nvPicPr>
          <p:cNvPr id="25" name="图片 24"/>
          <p:cNvPicPr>
            <a:picLocks noChangeAspect="1"/>
          </p:cNvPicPr>
          <p:nvPr/>
        </p:nvPicPr>
        <p:blipFill>
          <a:blip r:embed="rId5"/>
          <a:stretch>
            <a:fillRect/>
          </a:stretch>
        </p:blipFill>
        <p:spPr>
          <a:xfrm>
            <a:off x="7859913" y="1318678"/>
            <a:ext cx="4346825" cy="2479313"/>
          </a:xfrm>
          <a:prstGeom prst="rect">
            <a:avLst/>
          </a:prstGeom>
        </p:spPr>
      </p:pic>
      <p:pic>
        <p:nvPicPr>
          <p:cNvPr id="26" name="图片 25"/>
          <p:cNvPicPr>
            <a:picLocks noChangeAspect="1"/>
          </p:cNvPicPr>
          <p:nvPr/>
        </p:nvPicPr>
        <p:blipFill>
          <a:blip r:embed="rId6"/>
          <a:stretch>
            <a:fillRect/>
          </a:stretch>
        </p:blipFill>
        <p:spPr>
          <a:xfrm>
            <a:off x="114612" y="3782653"/>
            <a:ext cx="4066384" cy="2554044"/>
          </a:xfrm>
          <a:prstGeom prst="rect">
            <a:avLst/>
          </a:prstGeom>
        </p:spPr>
      </p:pic>
      <p:pic>
        <p:nvPicPr>
          <p:cNvPr id="27" name="图片 26"/>
          <p:cNvPicPr>
            <a:picLocks noChangeAspect="1"/>
          </p:cNvPicPr>
          <p:nvPr/>
        </p:nvPicPr>
        <p:blipFill>
          <a:blip r:embed="rId7"/>
          <a:stretch>
            <a:fillRect/>
          </a:stretch>
        </p:blipFill>
        <p:spPr>
          <a:xfrm>
            <a:off x="3912638" y="3797992"/>
            <a:ext cx="4291956" cy="2538705"/>
          </a:xfrm>
          <a:prstGeom prst="rect">
            <a:avLst/>
          </a:prstGeom>
        </p:spPr>
      </p:pic>
      <p:pic>
        <p:nvPicPr>
          <p:cNvPr id="28" name="图片 27"/>
          <p:cNvPicPr>
            <a:picLocks noChangeAspect="1"/>
          </p:cNvPicPr>
          <p:nvPr/>
        </p:nvPicPr>
        <p:blipFill>
          <a:blip r:embed="rId8"/>
          <a:stretch>
            <a:fillRect/>
          </a:stretch>
        </p:blipFill>
        <p:spPr>
          <a:xfrm>
            <a:off x="7859913" y="3800586"/>
            <a:ext cx="4298053" cy="250231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7" name="图片 6"/>
          <p:cNvPicPr>
            <a:picLocks noChangeAspect="1"/>
          </p:cNvPicPr>
          <p:nvPr/>
        </p:nvPicPr>
        <p:blipFill>
          <a:blip r:embed="rId3"/>
          <a:stretch>
            <a:fillRect/>
          </a:stretch>
        </p:blipFill>
        <p:spPr>
          <a:xfrm>
            <a:off x="0" y="0"/>
            <a:ext cx="12192000" cy="6858000"/>
          </a:xfrm>
          <a:prstGeom prst="rect">
            <a:avLst/>
          </a:prstGeom>
          <a:solidFill>
            <a:srgbClr val="1D2643">
              <a:alpha val="0"/>
            </a:srgbClr>
          </a:solidFill>
        </p:spPr>
      </p:pic>
      <p:sp>
        <p:nvSpPr>
          <p:cNvPr id="8" name="半闭框 7"/>
          <p:cNvSpPr/>
          <p:nvPr/>
        </p:nvSpPr>
        <p:spPr>
          <a:xfrm>
            <a:off x="1571167" y="1066815"/>
            <a:ext cx="953069" cy="2216531"/>
          </a:xfrm>
          <a:prstGeom prst="halfFrame">
            <a:avLst>
              <a:gd name="adj1" fmla="val 15026"/>
              <a:gd name="adj2" fmla="val 16613"/>
            </a:avLst>
          </a:prstGeom>
          <a:solidFill>
            <a:srgbClr val="FFFFFF"/>
          </a:solidFill>
          <a:ln w="0" cap="flat" cmpd="sng" algn="ctr">
            <a:solidFill>
              <a:srgbClr val="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9" name="半闭框 8"/>
          <p:cNvSpPr/>
          <p:nvPr/>
        </p:nvSpPr>
        <p:spPr>
          <a:xfrm rot="10800000">
            <a:off x="8275931" y="2471111"/>
            <a:ext cx="953069" cy="2216531"/>
          </a:xfrm>
          <a:prstGeom prst="halfFrame">
            <a:avLst>
              <a:gd name="adj1" fmla="val 15026"/>
              <a:gd name="adj2" fmla="val 16613"/>
            </a:avLst>
          </a:prstGeom>
          <a:solidFill>
            <a:srgbClr val="FFFFFF"/>
          </a:solidFill>
          <a:ln w="0" cap="flat" cmpd="sng" algn="ctr">
            <a:solidFill>
              <a:srgbClr val="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0" name="文本框 9"/>
          <p:cNvSpPr txBox="1"/>
          <p:nvPr/>
        </p:nvSpPr>
        <p:spPr>
          <a:xfrm>
            <a:off x="2452371" y="1621352"/>
            <a:ext cx="2216106" cy="1198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7200" b="0" i="0" u="none" strike="noStrike" kern="1200" cap="none" spc="0" normalizeH="0" baseline="0" noProof="0" dirty="0">
                <a:ln>
                  <a:noFill/>
                </a:ln>
                <a:solidFill>
                  <a:srgbClr val="FFFFFF"/>
                </a:solidFill>
                <a:effectLst/>
                <a:uLnTx/>
                <a:uFillTx/>
                <a:latin typeface="Impact" panose="020B0806030902050204" pitchFamily="34" charset="0"/>
                <a:ea typeface="华文彩云" panose="02010800040101010101" pitchFamily="2" charset="-122"/>
                <a:cs typeface="+mn-cs"/>
                <a:sym typeface="汉仪黑方简" panose="00020600040101010101" charset="-122"/>
              </a:rPr>
              <a:t>2024</a:t>
            </a:r>
          </a:p>
        </p:txBody>
      </p:sp>
      <p:sp>
        <p:nvSpPr>
          <p:cNvPr id="11" name="半闭框 10"/>
          <p:cNvSpPr/>
          <p:nvPr/>
        </p:nvSpPr>
        <p:spPr>
          <a:xfrm>
            <a:off x="1888551" y="1367855"/>
            <a:ext cx="246436" cy="506994"/>
          </a:xfrm>
          <a:prstGeom prst="halfFrame">
            <a:avLst>
              <a:gd name="adj1" fmla="val 22312"/>
              <a:gd name="adj2" fmla="val 18638"/>
            </a:avLst>
          </a:prstGeom>
          <a:solidFill>
            <a:srgbClr val="6096E6"/>
          </a:solidFill>
          <a:ln w="12700" cap="flat" cmpd="sng" algn="ctr">
            <a:solidFill>
              <a:srgbClr val="6096E6">
                <a:shade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2" name="半闭框 11"/>
          <p:cNvSpPr/>
          <p:nvPr/>
        </p:nvSpPr>
        <p:spPr>
          <a:xfrm rot="10800000">
            <a:off x="8714695" y="3886541"/>
            <a:ext cx="246436" cy="506994"/>
          </a:xfrm>
          <a:prstGeom prst="halfFrame">
            <a:avLst>
              <a:gd name="adj1" fmla="val 22312"/>
              <a:gd name="adj2" fmla="val 18638"/>
            </a:avLst>
          </a:prstGeom>
          <a:solidFill>
            <a:srgbClr val="6096E6"/>
          </a:solidFill>
          <a:ln w="12700" cap="flat" cmpd="sng" algn="ctr">
            <a:solidFill>
              <a:srgbClr val="6096E6">
                <a:shade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pic>
        <p:nvPicPr>
          <p:cNvPr id="13" name="图片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14695" y="5670020"/>
            <a:ext cx="3533152" cy="1251451"/>
          </a:xfrm>
          <a:prstGeom prst="rect">
            <a:avLst/>
          </a:prstGeom>
        </p:spPr>
      </p:pic>
      <p:cxnSp>
        <p:nvCxnSpPr>
          <p:cNvPr id="14" name="直接连接符 13"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524775" y="2731570"/>
            <a:ext cx="1889732" cy="0"/>
          </a:xfrm>
          <a:prstGeom prst="line">
            <a:avLst/>
          </a:prstGeom>
          <a:noFill/>
          <a:ln w="19050" cap="flat" cmpd="sng" algn="ctr">
            <a:solidFill>
              <a:srgbClr val="6096E6"/>
            </a:solidFill>
            <a:prstDash val="solid"/>
            <a:miter lim="800000"/>
          </a:ln>
          <a:effectLst/>
        </p:spPr>
      </p:cxnSp>
      <p:sp>
        <p:nvSpPr>
          <p:cNvPr id="15" name="文本框 14"/>
          <p:cNvSpPr txBox="1"/>
          <p:nvPr/>
        </p:nvSpPr>
        <p:spPr>
          <a:xfrm>
            <a:off x="3806780" y="3099107"/>
            <a:ext cx="4469151" cy="923330"/>
          </a:xfrm>
          <a:prstGeom prst="rect">
            <a:avLst/>
          </a:prstGeom>
          <a:noFill/>
        </p:spPr>
        <p:txBody>
          <a:bodyPr wrap="square" rtlCol="0">
            <a:spAutoFit/>
          </a:bodyPr>
          <a:lstStyle>
            <a:defPPr>
              <a:defRPr lang="zh-CN"/>
            </a:defPPr>
            <a:lvl1pPr marR="0" lvl="0" indent="0" algn="just" fontAlgn="auto">
              <a:lnSpc>
                <a:spcPct val="100000"/>
              </a:lnSpc>
              <a:spcBef>
                <a:spcPts val="0"/>
              </a:spcBef>
              <a:spcAft>
                <a:spcPts val="0"/>
              </a:spcAft>
              <a:buClrTx/>
              <a:buSzTx/>
              <a:buFontTx/>
              <a:buNone/>
              <a:defRPr kumimoji="0" sz="5400" b="0" i="0" u="none" strike="noStrike" cap="none" spc="0" normalizeH="0" baseline="0">
                <a:ln>
                  <a:noFill/>
                </a:ln>
                <a:solidFill>
                  <a:srgbClr val="FFFFFF"/>
                </a:solidFill>
                <a:effectLst/>
                <a:uLnTx/>
                <a:uFillTx/>
                <a:latin typeface="微软雅黑" panose="020B0503020204020204" pitchFamily="34" charset="-122"/>
                <a:ea typeface="微软雅黑" panose="020B0503020204020204" pitchFamily="34" charset="-122"/>
                <a:cs typeface="微软雅黑" panose="020B0503020204020204" pitchFamily="34" charset="-122"/>
              </a:defRPr>
            </a:lvl1pPr>
          </a:lstStyle>
          <a:p>
            <a:pPr marL="0" marR="0" lvl="0" indent="0" algn="just"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THANK YOU</a:t>
            </a:r>
            <a:endParaRPr kumimoji="0" lang="zh-CN" altLang="en-US" sz="5400" b="0"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endParaRPr>
          </a:p>
        </p:txBody>
      </p:sp>
      <p:pic>
        <p:nvPicPr>
          <p:cNvPr id="2" name="图片 1"/>
          <p:cNvPicPr>
            <a:picLocks noChangeAspect="1"/>
          </p:cNvPicPr>
          <p:nvPr/>
        </p:nvPicPr>
        <p:blipFill>
          <a:blip r:embed="rId5"/>
          <a:stretch>
            <a:fillRect/>
          </a:stretch>
        </p:blipFill>
        <p:spPr>
          <a:xfrm>
            <a:off x="531239" y="5500828"/>
            <a:ext cx="1039928" cy="1032630"/>
          </a:xfrm>
          <a:prstGeom prst="rect">
            <a:avLst/>
          </a:prstGeom>
        </p:spPr>
      </p:pic>
      <p:pic>
        <p:nvPicPr>
          <p:cNvPr id="3" name="图片 2"/>
          <p:cNvPicPr>
            <a:picLocks noChangeAspect="1"/>
          </p:cNvPicPr>
          <p:nvPr/>
        </p:nvPicPr>
        <p:blipFill>
          <a:blip r:embed="rId6"/>
          <a:stretch>
            <a:fillRect/>
          </a:stretch>
        </p:blipFill>
        <p:spPr>
          <a:xfrm>
            <a:off x="2134987" y="5500828"/>
            <a:ext cx="1039928" cy="103992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2125301"/>
            <a:ext cx="12192000" cy="2607398"/>
          </a:xfrm>
          <a:prstGeom prst="rect">
            <a:avLst/>
          </a:prstGeom>
          <a:solidFill>
            <a:schemeClr val="tx2">
              <a:lumMod val="90000"/>
              <a:lumOff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pic>
        <p:nvPicPr>
          <p:cNvPr id="8" name="图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66597" y="2116065"/>
            <a:ext cx="7108552" cy="2517866"/>
          </a:xfrm>
          <a:prstGeom prst="rect">
            <a:avLst/>
          </a:prstGeom>
          <a:effectLst>
            <a:softEdge rad="901700"/>
          </a:effectLst>
        </p:spPr>
      </p:pic>
      <p:sp>
        <p:nvSpPr>
          <p:cNvPr id="9" name="文本框 8"/>
          <p:cNvSpPr txBox="1"/>
          <p:nvPr/>
        </p:nvSpPr>
        <p:spPr>
          <a:xfrm>
            <a:off x="3609975" y="2405348"/>
            <a:ext cx="5581650" cy="1938992"/>
          </a:xfrm>
          <a:prstGeom prst="rect">
            <a:avLst/>
          </a:prstGeom>
          <a:noFill/>
          <a:effectLst>
            <a:softEdge rad="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Business Introduction</a:t>
            </a:r>
          </a:p>
        </p:txBody>
      </p:sp>
      <p:sp>
        <p:nvSpPr>
          <p:cNvPr id="10" name="半闭框 9"/>
          <p:cNvSpPr/>
          <p:nvPr/>
        </p:nvSpPr>
        <p:spPr>
          <a:xfrm>
            <a:off x="675913" y="177763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p:txBody>
      </p:sp>
      <p:sp>
        <p:nvSpPr>
          <p:cNvPr id="11" name="半闭框 10"/>
          <p:cNvSpPr/>
          <p:nvPr/>
        </p:nvSpPr>
        <p:spPr>
          <a:xfrm rot="10800000">
            <a:off x="1902823" y="231812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2" name="文本框 11"/>
          <p:cNvSpPr txBox="1"/>
          <p:nvPr/>
        </p:nvSpPr>
        <p:spPr>
          <a:xfrm>
            <a:off x="1019900" y="2644170"/>
            <a:ext cx="1465399"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2</a:t>
            </a:r>
            <a:endParaRPr kumimoji="0" lang="zh-CN" altLang="en-US"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cxnSp>
        <p:nvCxnSpPr>
          <p:cNvPr id="15" name="直接连接符 14"/>
          <p:cNvCxnSpPr/>
          <p:nvPr/>
        </p:nvCxnSpPr>
        <p:spPr>
          <a:xfrm>
            <a:off x="1019900" y="4318605"/>
            <a:ext cx="130492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019900" y="2242053"/>
            <a:ext cx="40957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组合 54"/>
          <p:cNvGrpSpPr/>
          <p:nvPr/>
        </p:nvGrpSpPr>
        <p:grpSpPr>
          <a:xfrm>
            <a:off x="2030878" y="280005"/>
            <a:ext cx="8054240" cy="486355"/>
            <a:chOff x="2019794" y="280005"/>
            <a:chExt cx="8054240" cy="486355"/>
          </a:xfrm>
        </p:grpSpPr>
        <p:sp>
          <p:nvSpPr>
            <p:cNvPr id="59" name="Text Placeholder 1"/>
            <p:cNvSpPr txBox="1"/>
            <p:nvPr/>
          </p:nvSpPr>
          <p:spPr>
            <a:xfrm>
              <a:off x="3879107" y="280005"/>
              <a:ext cx="4411618"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Business Introduction</a:t>
              </a:r>
              <a:endParaRPr kumimoji="0" lang="zh-CN" altLang="en-US"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60" name="直接连接符 59"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01979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61" name="直接连接符 60"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8245234"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grpSp>
        <p:nvGrpSpPr>
          <p:cNvPr id="13" name="组合 12"/>
          <p:cNvGrpSpPr/>
          <p:nvPr/>
        </p:nvGrpSpPr>
        <p:grpSpPr>
          <a:xfrm>
            <a:off x="416054" y="1257749"/>
            <a:ext cx="10810621" cy="4608320"/>
            <a:chOff x="416054" y="1257749"/>
            <a:chExt cx="10810621" cy="4608320"/>
          </a:xfrm>
        </p:grpSpPr>
        <p:grpSp>
          <p:nvGrpSpPr>
            <p:cNvPr id="6" name="组合 5"/>
            <p:cNvGrpSpPr/>
            <p:nvPr/>
          </p:nvGrpSpPr>
          <p:grpSpPr bwMode="auto">
            <a:xfrm>
              <a:off x="9108358" y="1741143"/>
              <a:ext cx="654570" cy="654570"/>
              <a:chOff x="6868998" y="3325279"/>
              <a:chExt cx="799160" cy="799819"/>
            </a:xfrm>
          </p:grpSpPr>
          <p:grpSp>
            <p:nvGrpSpPr>
              <p:cNvPr id="7235" name="组合 77"/>
              <p:cNvGrpSpPr/>
              <p:nvPr/>
            </p:nvGrpSpPr>
            <p:grpSpPr bwMode="auto">
              <a:xfrm>
                <a:off x="6868998" y="3325279"/>
                <a:ext cx="799160" cy="799819"/>
                <a:chOff x="4131160" y="713581"/>
                <a:chExt cx="881684" cy="881684"/>
              </a:xfrm>
            </p:grpSpPr>
            <p:sp>
              <p:nvSpPr>
                <p:cNvPr id="80" name="椭圆 79"/>
                <p:cNvSpPr/>
                <p:nvPr/>
              </p:nvSpPr>
              <p:spPr>
                <a:xfrm>
                  <a:off x="4131160" y="713581"/>
                  <a:ext cx="881684" cy="881684"/>
                </a:xfrm>
                <a:prstGeom prst="ellipse">
                  <a:avLst/>
                </a:prstGeom>
                <a:gradFill flip="none" rotWithShape="1">
                  <a:gsLst>
                    <a:gs pos="45000">
                      <a:schemeClr val="bg1"/>
                    </a:gs>
                    <a:gs pos="100000">
                      <a:schemeClr val="bg1">
                        <a:lumMod val="85000"/>
                      </a:schemeClr>
                    </a:gs>
                  </a:gsLst>
                  <a:lin ang="18000000" scaled="0"/>
                  <a:tileRect/>
                </a:gradFill>
                <a:ln w="6350">
                  <a:gradFill>
                    <a:gsLst>
                      <a:gs pos="0">
                        <a:schemeClr val="bg1">
                          <a:lumMod val="85000"/>
                        </a:schemeClr>
                      </a:gs>
                      <a:gs pos="100000">
                        <a:schemeClr val="bg1"/>
                      </a:gs>
                    </a:gsLst>
                    <a:lin ang="17400000" scaled="0"/>
                  </a:gradFill>
                </a:ln>
                <a:effectLst>
                  <a:outerShdw blurRad="152400" dist="38100" dir="810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65" b="0" i="0" u="none" strike="noStrike" kern="1200" cap="none" spc="0" normalizeH="0" baseline="0" noProof="0">
                    <a:ln>
                      <a:noFill/>
                    </a:ln>
                    <a:solidFill>
                      <a:srgbClr val="000000">
                        <a:lumMod val="65000"/>
                        <a:lumOff val="35000"/>
                      </a:srgbClr>
                    </a:solidFill>
                    <a:effectLst/>
                    <a:uLnTx/>
                    <a:uFillTx/>
                    <a:latin typeface="微软雅黑" panose="020B0503020204020204" pitchFamily="34" charset="-122"/>
                    <a:ea typeface="微软雅黑" panose="020B0503020204020204" pitchFamily="34" charset="-122"/>
                    <a:cs typeface="+mn-cs"/>
                  </a:endParaRPr>
                </a:p>
              </p:txBody>
            </p:sp>
            <p:sp>
              <p:nvSpPr>
                <p:cNvPr id="81" name="椭圆 80"/>
                <p:cNvSpPr/>
                <p:nvPr/>
              </p:nvSpPr>
              <p:spPr>
                <a:xfrm>
                  <a:off x="4237176" y="819597"/>
                  <a:ext cx="669653" cy="669653"/>
                </a:xfrm>
                <a:prstGeom prst="ellipse">
                  <a:avLst/>
                </a:prstGeom>
                <a:solidFill>
                  <a:schemeClr val="accent2"/>
                </a:solidFill>
                <a:ln>
                  <a:noFill/>
                </a:ln>
                <a:effectLst>
                  <a:innerShdw blurRad="63500" dist="50800" dir="189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65" b="0" i="0" u="none" strike="noStrike" kern="1200" cap="none" spc="0" normalizeH="0" baseline="0" noProof="0" dirty="0">
                    <a:ln>
                      <a:noFill/>
                    </a:ln>
                    <a:solidFill>
                      <a:srgbClr val="000000">
                        <a:lumMod val="65000"/>
                        <a:lumOff val="35000"/>
                      </a:srgbClr>
                    </a:solidFill>
                    <a:effectLst/>
                    <a:uLnTx/>
                    <a:uFillTx/>
                    <a:latin typeface="微软雅黑" panose="020B0503020204020204" pitchFamily="34" charset="-122"/>
                    <a:ea typeface="微软雅黑" panose="020B0503020204020204" pitchFamily="34" charset="-122"/>
                    <a:cs typeface="+mn-cs"/>
                  </a:endParaRPr>
                </a:p>
              </p:txBody>
            </p:sp>
          </p:grpSp>
          <p:sp>
            <p:nvSpPr>
              <p:cNvPr id="58" name="TextBox 9"/>
              <p:cNvSpPr txBox="1">
                <a:spLocks noChangeArrowheads="1"/>
              </p:cNvSpPr>
              <p:nvPr/>
            </p:nvSpPr>
            <p:spPr bwMode="auto">
              <a:xfrm>
                <a:off x="7032106" y="3570726"/>
                <a:ext cx="77" cy="366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0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grpSp>
        <p:pic>
          <p:nvPicPr>
            <p:cNvPr id="30" name="Picture 2"/>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416054" y="1257749"/>
              <a:ext cx="8256572" cy="4608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椭圆 41"/>
            <p:cNvSpPr/>
            <p:nvPr/>
          </p:nvSpPr>
          <p:spPr>
            <a:xfrm>
              <a:off x="6201048" y="3163638"/>
              <a:ext cx="84835"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3" name="椭圆 42"/>
            <p:cNvSpPr/>
            <p:nvPr/>
          </p:nvSpPr>
          <p:spPr>
            <a:xfrm>
              <a:off x="6457356" y="3474617"/>
              <a:ext cx="86640"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4" name="椭圆 43"/>
            <p:cNvSpPr/>
            <p:nvPr/>
          </p:nvSpPr>
          <p:spPr>
            <a:xfrm>
              <a:off x="6529556" y="3270933"/>
              <a:ext cx="86640" cy="8547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5" name="椭圆 44"/>
            <p:cNvSpPr/>
            <p:nvPr/>
          </p:nvSpPr>
          <p:spPr>
            <a:xfrm>
              <a:off x="6735324" y="3356409"/>
              <a:ext cx="86640"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6" name="椭圆 45"/>
            <p:cNvSpPr/>
            <p:nvPr/>
          </p:nvSpPr>
          <p:spPr>
            <a:xfrm>
              <a:off x="6513311" y="3010875"/>
              <a:ext cx="86640"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7" name="泪滴形 6"/>
            <p:cNvSpPr/>
            <p:nvPr/>
          </p:nvSpPr>
          <p:spPr>
            <a:xfrm rot="8100000">
              <a:off x="6664931" y="2763548"/>
              <a:ext cx="207573" cy="209137"/>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rgbClr val="FFFF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8" name="矩形 47"/>
            <p:cNvSpPr/>
            <p:nvPr/>
          </p:nvSpPr>
          <p:spPr>
            <a:xfrm>
              <a:off x="6903190" y="2692620"/>
              <a:ext cx="925856"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China</a:t>
              </a:r>
            </a:p>
          </p:txBody>
        </p:sp>
        <p:sp>
          <p:nvSpPr>
            <p:cNvPr id="74" name="椭圆 73"/>
            <p:cNvSpPr/>
            <p:nvPr/>
          </p:nvSpPr>
          <p:spPr>
            <a:xfrm>
              <a:off x="6740740" y="3207283"/>
              <a:ext cx="86640"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87" name="椭圆 86"/>
            <p:cNvSpPr/>
            <p:nvPr/>
          </p:nvSpPr>
          <p:spPr>
            <a:xfrm>
              <a:off x="6368912" y="3312762"/>
              <a:ext cx="86640"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7" name="椭圆 96"/>
            <p:cNvSpPr/>
            <p:nvPr/>
          </p:nvSpPr>
          <p:spPr>
            <a:xfrm>
              <a:off x="6488042" y="3158181"/>
              <a:ext cx="86640"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8" name="椭圆 97"/>
            <p:cNvSpPr/>
            <p:nvPr/>
          </p:nvSpPr>
          <p:spPr>
            <a:xfrm>
              <a:off x="6655906" y="3059977"/>
              <a:ext cx="86640"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9" name="椭圆 98"/>
            <p:cNvSpPr/>
            <p:nvPr/>
          </p:nvSpPr>
          <p:spPr>
            <a:xfrm>
              <a:off x="6830991" y="2890849"/>
              <a:ext cx="84833"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100" name="椭圆 99"/>
            <p:cNvSpPr/>
            <p:nvPr/>
          </p:nvSpPr>
          <p:spPr>
            <a:xfrm>
              <a:off x="6805720" y="3038154"/>
              <a:ext cx="86640"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101" name="椭圆 100"/>
            <p:cNvSpPr/>
            <p:nvPr/>
          </p:nvSpPr>
          <p:spPr>
            <a:xfrm>
              <a:off x="6619806" y="3430970"/>
              <a:ext cx="86640"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102" name="椭圆 101"/>
            <p:cNvSpPr/>
            <p:nvPr/>
          </p:nvSpPr>
          <p:spPr>
            <a:xfrm>
              <a:off x="6581902" y="2890849"/>
              <a:ext cx="86640" cy="854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103" name="椭圆 102"/>
            <p:cNvSpPr/>
            <p:nvPr/>
          </p:nvSpPr>
          <p:spPr>
            <a:xfrm>
              <a:off x="6368912" y="2898123"/>
              <a:ext cx="86640" cy="8729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cxnSp>
          <p:nvCxnSpPr>
            <p:cNvPr id="56" name="直接连接符 55"/>
            <p:cNvCxnSpPr>
              <a:cxnSpLocks noChangeShapeType="1"/>
            </p:cNvCxnSpPr>
            <p:nvPr/>
          </p:nvCxnSpPr>
          <p:spPr bwMode="auto">
            <a:xfrm>
              <a:off x="9155102" y="2569271"/>
              <a:ext cx="2071573" cy="1"/>
            </a:xfrm>
            <a:prstGeom prst="line">
              <a:avLst/>
            </a:prstGeom>
            <a:noFill/>
            <a:ln w="9525" algn="ctr">
              <a:solidFill>
                <a:srgbClr val="7F7F7F"/>
              </a:solidFill>
              <a:prstDash val="dash"/>
              <a:round/>
            </a:ln>
            <a:extLst>
              <a:ext uri="{909E8E84-426E-40DD-AFC4-6F175D3DCCD1}">
                <a14:hiddenFill xmlns:a14="http://schemas.microsoft.com/office/drawing/2010/main">
                  <a:noFill/>
                </a14:hiddenFill>
              </a:ext>
            </a:extLst>
          </p:spPr>
        </p:cxnSp>
        <p:sp>
          <p:nvSpPr>
            <p:cNvPr id="57" name="TextBox 56"/>
            <p:cNvSpPr txBox="1">
              <a:spLocks noChangeArrowheads="1"/>
            </p:cNvSpPr>
            <p:nvPr/>
          </p:nvSpPr>
          <p:spPr bwMode="auto">
            <a:xfrm>
              <a:off x="9895126" y="1819850"/>
              <a:ext cx="1116739" cy="492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881" tIns="60940" rIns="121881" bIns="60940">
              <a:spAutoFit/>
            </a:bodyPr>
            <a:lstStyle>
              <a:lvl1pPr eaLnBrk="0" hangingPunct="0">
                <a:spcBef>
                  <a:spcPct val="20000"/>
                </a:spcBef>
                <a:buChar char="•"/>
                <a:defRPr sz="3200">
                  <a:solidFill>
                    <a:schemeClr val="tx1"/>
                  </a:solidFill>
                  <a:latin typeface="Arial" panose="020B0604020202020204" pitchFamily="34" charset="0"/>
                  <a:ea typeface="微软雅黑" panose="020B0503020204020204" pitchFamily="34" charset="-122"/>
                  <a:sym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ea typeface="微软雅黑" panose="020B0503020204020204" pitchFamily="34" charset="-122"/>
                  <a:sym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ea typeface="微软雅黑" panose="020B0503020204020204" pitchFamily="34" charset="-122"/>
                  <a:sym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defRPr/>
              </a:pPr>
              <a:r>
                <a:rPr kumimoji="0" lang="en-US" altLang="zh-CN" sz="2400" b="1" i="0"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sym typeface="Arial" panose="020B0604020202020204" pitchFamily="34" charset="0"/>
                </a:rPr>
                <a:t>China</a:t>
              </a:r>
            </a:p>
          </p:txBody>
        </p:sp>
        <p:sp>
          <p:nvSpPr>
            <p:cNvPr id="2" name="文本框 1"/>
            <p:cNvSpPr txBox="1"/>
            <p:nvPr/>
          </p:nvSpPr>
          <p:spPr>
            <a:xfrm>
              <a:off x="9151114" y="1873064"/>
              <a:ext cx="744220" cy="3683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FFFFFF"/>
                  </a:solidFill>
                  <a:effectLst/>
                  <a:uLnTx/>
                  <a:uFillTx/>
                  <a:latin typeface="Calibri" panose="020F0502020204030204"/>
                  <a:ea typeface="微软雅黑" panose="020B0503020204020204" pitchFamily="34" charset="-122"/>
                  <a:cs typeface="+mn-cs"/>
                </a:rPr>
                <a:t>313</a:t>
              </a:r>
              <a:endParaRPr kumimoji="0" lang="zh-CN" altLang="en-US" sz="1800" b="1" i="0" u="none" strike="noStrike" kern="1200" cap="none" spc="0" normalizeH="0" baseline="0" noProof="0" dirty="0">
                <a:ln>
                  <a:noFill/>
                </a:ln>
                <a:solidFill>
                  <a:srgbClr val="FFFFFF"/>
                </a:solidFill>
                <a:effectLst/>
                <a:uLnTx/>
                <a:uFillTx/>
                <a:latin typeface="Calibri" panose="020F0502020204030204"/>
                <a:ea typeface="微软雅黑" panose="020B0503020204020204" pitchFamily="34" charset="-122"/>
                <a:cs typeface="+mn-cs"/>
              </a:endParaRPr>
            </a:p>
          </p:txBody>
        </p:sp>
      </p:grpSp>
      <p:grpSp>
        <p:nvGrpSpPr>
          <p:cNvPr id="8" name="组合 7"/>
          <p:cNvGrpSpPr/>
          <p:nvPr/>
        </p:nvGrpSpPr>
        <p:grpSpPr>
          <a:xfrm>
            <a:off x="8866634" y="2608510"/>
            <a:ext cx="2950205" cy="3005493"/>
            <a:chOff x="8866634" y="2608510"/>
            <a:chExt cx="2950205" cy="3005493"/>
          </a:xfrm>
        </p:grpSpPr>
        <p:grpSp>
          <p:nvGrpSpPr>
            <p:cNvPr id="14" name="组合 13"/>
            <p:cNvGrpSpPr/>
            <p:nvPr/>
          </p:nvGrpSpPr>
          <p:grpSpPr>
            <a:xfrm>
              <a:off x="8907274" y="2608510"/>
              <a:ext cx="2909565" cy="3005493"/>
              <a:chOff x="8652159" y="3852506"/>
              <a:chExt cx="2909565" cy="3005493"/>
            </a:xfrm>
            <a:solidFill>
              <a:srgbClr val="FCF8F4"/>
            </a:solidFill>
          </p:grpSpPr>
          <p:sp>
            <p:nvSpPr>
              <p:cNvPr id="15" name="矩形 14"/>
              <p:cNvSpPr/>
              <p:nvPr/>
            </p:nvSpPr>
            <p:spPr>
              <a:xfrm>
                <a:off x="8652159" y="3852506"/>
                <a:ext cx="2909565" cy="3005493"/>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15"/>
              <p:cNvPicPr>
                <a:picLocks noChangeAspect="1"/>
              </p:cNvPicPr>
              <p:nvPr/>
            </p:nvPicPr>
            <p:blipFill rotWithShape="1">
              <a:blip r:embed="rId4"/>
              <a:srcRect l="31720"/>
              <a:stretch>
                <a:fillRect/>
              </a:stretch>
            </p:blipFill>
            <p:spPr>
              <a:xfrm>
                <a:off x="9602119" y="3854248"/>
                <a:ext cx="1937385" cy="989330"/>
              </a:xfrm>
              <a:prstGeom prst="rect">
                <a:avLst/>
              </a:prstGeom>
              <a:grpFill/>
              <a:ln>
                <a:noFill/>
              </a:ln>
            </p:spPr>
          </p:pic>
          <p:pic>
            <p:nvPicPr>
              <p:cNvPr id="17" name="图片 16"/>
              <p:cNvPicPr>
                <a:picLocks noChangeAspect="1"/>
              </p:cNvPicPr>
              <p:nvPr/>
            </p:nvPicPr>
            <p:blipFill rotWithShape="1">
              <a:blip r:embed="rId5"/>
              <a:srcRect l="17977" t="6426" r="22048" b="5416"/>
              <a:stretch>
                <a:fillRect/>
              </a:stretch>
            </p:blipFill>
            <p:spPr>
              <a:xfrm>
                <a:off x="8703604" y="4932009"/>
                <a:ext cx="838938" cy="914080"/>
              </a:xfrm>
              <a:prstGeom prst="rect">
                <a:avLst/>
              </a:prstGeom>
              <a:grpFill/>
              <a:ln>
                <a:noFill/>
              </a:ln>
            </p:spPr>
          </p:pic>
          <p:pic>
            <p:nvPicPr>
              <p:cNvPr id="18" name="图片 17"/>
              <p:cNvPicPr>
                <a:picLocks noChangeAspect="1"/>
              </p:cNvPicPr>
              <p:nvPr/>
            </p:nvPicPr>
            <p:blipFill>
              <a:blip r:embed="rId6"/>
              <a:stretch>
                <a:fillRect/>
              </a:stretch>
            </p:blipFill>
            <p:spPr>
              <a:xfrm>
                <a:off x="10601459" y="4932009"/>
                <a:ext cx="812960" cy="817566"/>
              </a:xfrm>
              <a:prstGeom prst="rect">
                <a:avLst/>
              </a:prstGeom>
              <a:grpFill/>
              <a:ln>
                <a:noFill/>
              </a:ln>
            </p:spPr>
          </p:pic>
          <p:pic>
            <p:nvPicPr>
              <p:cNvPr id="19" name="图片 1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682432" y="5936487"/>
                <a:ext cx="838938" cy="867545"/>
              </a:xfrm>
              <a:prstGeom prst="rect">
                <a:avLst/>
              </a:prstGeom>
              <a:grpFill/>
              <a:ln>
                <a:noFill/>
              </a:ln>
            </p:spPr>
          </p:pic>
          <p:pic>
            <p:nvPicPr>
              <p:cNvPr id="20" name="图片 19"/>
              <p:cNvPicPr>
                <a:picLocks noChangeAspect="1"/>
              </p:cNvPicPr>
              <p:nvPr/>
            </p:nvPicPr>
            <p:blipFill>
              <a:blip r:embed="rId8"/>
              <a:stretch>
                <a:fillRect/>
              </a:stretch>
            </p:blipFill>
            <p:spPr>
              <a:xfrm>
                <a:off x="10623834" y="5936576"/>
                <a:ext cx="883920" cy="827405"/>
              </a:xfrm>
              <a:prstGeom prst="rect">
                <a:avLst/>
              </a:prstGeom>
              <a:grpFill/>
              <a:ln>
                <a:noFill/>
              </a:ln>
            </p:spPr>
          </p:pic>
          <p:pic>
            <p:nvPicPr>
              <p:cNvPr id="21" name="图片 20"/>
              <p:cNvPicPr>
                <a:picLocks noChangeAspect="1"/>
              </p:cNvPicPr>
              <p:nvPr/>
            </p:nvPicPr>
            <p:blipFill>
              <a:blip r:embed="rId9"/>
              <a:stretch>
                <a:fillRect/>
              </a:stretch>
            </p:blipFill>
            <p:spPr>
              <a:xfrm>
                <a:off x="9601924" y="5914572"/>
                <a:ext cx="957021" cy="867545"/>
              </a:xfrm>
              <a:prstGeom prst="rect">
                <a:avLst/>
              </a:prstGeom>
              <a:grpFill/>
              <a:ln>
                <a:noFill/>
              </a:ln>
            </p:spPr>
          </p:pic>
          <p:pic>
            <p:nvPicPr>
              <p:cNvPr id="22" name="图片 21"/>
              <p:cNvPicPr>
                <a:picLocks noChangeAspect="1"/>
              </p:cNvPicPr>
              <p:nvPr/>
            </p:nvPicPr>
            <p:blipFill>
              <a:blip r:embed="rId10"/>
              <a:stretch>
                <a:fillRect/>
              </a:stretch>
            </p:blipFill>
            <p:spPr>
              <a:xfrm>
                <a:off x="9627399" y="4884948"/>
                <a:ext cx="906072" cy="936087"/>
              </a:xfrm>
              <a:prstGeom prst="rect">
                <a:avLst/>
              </a:prstGeom>
              <a:grpFill/>
              <a:ln>
                <a:noFill/>
              </a:ln>
            </p:spPr>
          </p:pic>
        </p:grpSp>
        <p:pic>
          <p:nvPicPr>
            <p:cNvPr id="7" name="图片 6"/>
            <p:cNvPicPr>
              <a:picLocks noChangeAspect="1"/>
            </p:cNvPicPr>
            <p:nvPr/>
          </p:nvPicPr>
          <p:blipFill>
            <a:blip r:embed="rId11"/>
            <a:stretch>
              <a:fillRect/>
            </a:stretch>
          </p:blipFill>
          <p:spPr>
            <a:xfrm>
              <a:off x="8866634" y="2718365"/>
              <a:ext cx="990600" cy="848995"/>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6" name="直接连接符 55"/>
          <p:cNvCxnSpPr>
            <a:cxnSpLocks noChangeShapeType="1"/>
          </p:cNvCxnSpPr>
          <p:nvPr/>
        </p:nvCxnSpPr>
        <p:spPr bwMode="auto">
          <a:xfrm>
            <a:off x="8909002" y="2791768"/>
            <a:ext cx="2470151" cy="0"/>
          </a:xfrm>
          <a:prstGeom prst="line">
            <a:avLst/>
          </a:prstGeom>
          <a:noFill/>
          <a:ln w="9525" algn="ctr">
            <a:solidFill>
              <a:srgbClr val="7F7F7F"/>
            </a:solidFill>
            <a:prstDash val="dash"/>
            <a:round/>
          </a:ln>
          <a:extLst>
            <a:ext uri="{909E8E84-426E-40DD-AFC4-6F175D3DCCD1}">
              <a14:hiddenFill xmlns:a14="http://schemas.microsoft.com/office/drawing/2010/main">
                <a:noFill/>
              </a14:hiddenFill>
            </a:ext>
          </a:extLst>
        </p:spPr>
      </p:cxnSp>
      <p:sp>
        <p:nvSpPr>
          <p:cNvPr id="57" name="TextBox 56"/>
          <p:cNvSpPr txBox="1">
            <a:spLocks noChangeArrowheads="1"/>
          </p:cNvSpPr>
          <p:nvPr/>
        </p:nvSpPr>
        <p:spPr bwMode="auto">
          <a:xfrm>
            <a:off x="9832941" y="2034403"/>
            <a:ext cx="1943420" cy="492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881" tIns="60940" rIns="121881" bIns="60940">
            <a:spAutoFit/>
          </a:bodyPr>
          <a:lstStyle>
            <a:lvl1pPr eaLnBrk="0" hangingPunct="0">
              <a:spcBef>
                <a:spcPct val="20000"/>
              </a:spcBef>
              <a:buChar char="•"/>
              <a:defRPr sz="3200">
                <a:solidFill>
                  <a:schemeClr val="tx1"/>
                </a:solidFill>
                <a:latin typeface="Arial" panose="020B0604020202020204" pitchFamily="34" charset="0"/>
                <a:ea typeface="微软雅黑" panose="020B0503020204020204" pitchFamily="34" charset="-122"/>
                <a:sym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ea typeface="微软雅黑" panose="020B0503020204020204" pitchFamily="34" charset="-122"/>
                <a:sym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ea typeface="微软雅黑" panose="020B0503020204020204" pitchFamily="34" charset="-122"/>
                <a:sym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defRPr/>
            </a:pPr>
            <a:r>
              <a:rPr kumimoji="0" lang="en-US" altLang="zh-CN" sz="2400" b="1" i="0"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sym typeface="Arial" panose="020B0604020202020204" pitchFamily="34" charset="0"/>
              </a:rPr>
              <a:t>Worldwide</a:t>
            </a:r>
          </a:p>
        </p:txBody>
      </p:sp>
      <p:grpSp>
        <p:nvGrpSpPr>
          <p:cNvPr id="59" name="组合 58"/>
          <p:cNvGrpSpPr/>
          <p:nvPr/>
        </p:nvGrpSpPr>
        <p:grpSpPr bwMode="auto">
          <a:xfrm>
            <a:off x="9071728" y="1918510"/>
            <a:ext cx="654570" cy="654570"/>
            <a:chOff x="6892668" y="4709778"/>
            <a:chExt cx="799160" cy="799819"/>
          </a:xfrm>
        </p:grpSpPr>
        <p:grpSp>
          <p:nvGrpSpPr>
            <p:cNvPr id="7217" name="组合 59"/>
            <p:cNvGrpSpPr/>
            <p:nvPr/>
          </p:nvGrpSpPr>
          <p:grpSpPr bwMode="auto">
            <a:xfrm>
              <a:off x="6892668" y="4709778"/>
              <a:ext cx="799160" cy="799819"/>
              <a:chOff x="4131160" y="713581"/>
              <a:chExt cx="881684" cy="881684"/>
            </a:xfrm>
          </p:grpSpPr>
          <p:sp>
            <p:nvSpPr>
              <p:cNvPr id="62" name="椭圆 61"/>
              <p:cNvSpPr/>
              <p:nvPr/>
            </p:nvSpPr>
            <p:spPr>
              <a:xfrm>
                <a:off x="4131160" y="713581"/>
                <a:ext cx="881684" cy="881684"/>
              </a:xfrm>
              <a:prstGeom prst="ellipse">
                <a:avLst/>
              </a:prstGeom>
              <a:gradFill flip="none" rotWithShape="1">
                <a:gsLst>
                  <a:gs pos="45000">
                    <a:schemeClr val="bg1"/>
                  </a:gs>
                  <a:gs pos="100000">
                    <a:schemeClr val="bg1">
                      <a:lumMod val="85000"/>
                    </a:schemeClr>
                  </a:gs>
                </a:gsLst>
                <a:lin ang="18000000" scaled="0"/>
                <a:tileRect/>
              </a:gradFill>
              <a:ln w="6350">
                <a:gradFill>
                  <a:gsLst>
                    <a:gs pos="0">
                      <a:schemeClr val="bg1">
                        <a:lumMod val="85000"/>
                      </a:schemeClr>
                    </a:gs>
                    <a:gs pos="100000">
                      <a:schemeClr val="bg1"/>
                    </a:gs>
                  </a:gsLst>
                  <a:lin ang="17400000" scaled="0"/>
                </a:gradFill>
              </a:ln>
              <a:effectLst>
                <a:outerShdw blurRad="152400" dist="38100" dir="8100000" algn="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65" b="0" i="0" u="none" strike="noStrike" kern="1200" cap="none" spc="0" normalizeH="0" baseline="0" noProof="0">
                  <a:ln>
                    <a:noFill/>
                  </a:ln>
                  <a:solidFill>
                    <a:srgbClr val="000000">
                      <a:lumMod val="65000"/>
                      <a:lumOff val="35000"/>
                    </a:srgbClr>
                  </a:solidFill>
                  <a:effectLst/>
                  <a:uLnTx/>
                  <a:uFillTx/>
                  <a:latin typeface="微软雅黑" panose="020B0503020204020204" pitchFamily="34" charset="-122"/>
                  <a:ea typeface="微软雅黑" panose="020B0503020204020204" pitchFamily="34" charset="-122"/>
                  <a:cs typeface="+mn-cs"/>
                </a:endParaRPr>
              </a:p>
            </p:txBody>
          </p:sp>
          <p:sp>
            <p:nvSpPr>
              <p:cNvPr id="63" name="椭圆 62"/>
              <p:cNvSpPr/>
              <p:nvPr/>
            </p:nvSpPr>
            <p:spPr>
              <a:xfrm>
                <a:off x="4237176" y="819597"/>
                <a:ext cx="669652" cy="669652"/>
              </a:xfrm>
              <a:prstGeom prst="ellipse">
                <a:avLst/>
              </a:prstGeom>
              <a:solidFill>
                <a:schemeClr val="accent1"/>
              </a:solidFill>
              <a:ln>
                <a:noFill/>
              </a:ln>
              <a:effectLst>
                <a:innerShdw blurRad="63500" dist="50800" dir="189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65" b="0" i="0" u="none" strike="noStrike" kern="1200" cap="none" spc="0" normalizeH="0" baseline="0" noProof="0">
                  <a:ln>
                    <a:noFill/>
                  </a:ln>
                  <a:solidFill>
                    <a:srgbClr val="000000">
                      <a:lumMod val="65000"/>
                      <a:lumOff val="35000"/>
                    </a:srgbClr>
                  </a:solidFill>
                  <a:effectLst/>
                  <a:uLnTx/>
                  <a:uFillTx/>
                  <a:latin typeface="微软雅黑" panose="020B0503020204020204" pitchFamily="34" charset="-122"/>
                  <a:ea typeface="微软雅黑" panose="020B0503020204020204" pitchFamily="34" charset="-122"/>
                  <a:cs typeface="+mn-cs"/>
                </a:endParaRPr>
              </a:p>
            </p:txBody>
          </p:sp>
        </p:grpSp>
        <p:sp>
          <p:nvSpPr>
            <p:cNvPr id="7218" name="TextBox 9"/>
            <p:cNvSpPr txBox="1">
              <a:spLocks noChangeArrowheads="1"/>
            </p:cNvSpPr>
            <p:nvPr/>
          </p:nvSpPr>
          <p:spPr bwMode="auto">
            <a:xfrm>
              <a:off x="7158815" y="4947968"/>
              <a:ext cx="245331" cy="3076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spcBef>
                  <a:spcPct val="20000"/>
                </a:spcBef>
                <a:buChar char="•"/>
                <a:defRPr sz="3200">
                  <a:solidFill>
                    <a:schemeClr val="tx1"/>
                  </a:solidFill>
                  <a:latin typeface="Arial" panose="020B0604020202020204" pitchFamily="34" charset="0"/>
                  <a:ea typeface="微软雅黑" panose="020B0503020204020204" pitchFamily="34" charset="-122"/>
                  <a:sym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ea typeface="微软雅黑" panose="020B0503020204020204" pitchFamily="34" charset="-122"/>
                  <a:sym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ea typeface="微软雅黑" panose="020B0503020204020204" pitchFamily="34" charset="-122"/>
                  <a:sym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微软雅黑" panose="020B0503020204020204" pitchFamily="34" charset="-122"/>
                  <a:sym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defRPr/>
              </a:pPr>
              <a:endParaRPr kumimoji="0" lang="zh-CN" altLang="en-US" sz="20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sym typeface="Arial" panose="020B0604020202020204" pitchFamily="34" charset="0"/>
              </a:endParaRPr>
            </a:p>
          </p:txBody>
        </p:sp>
      </p:grpSp>
      <p:sp>
        <p:nvSpPr>
          <p:cNvPr id="70" name="TextBox 69"/>
          <p:cNvSpPr txBox="1"/>
          <p:nvPr/>
        </p:nvSpPr>
        <p:spPr>
          <a:xfrm>
            <a:off x="8474969" y="2962787"/>
            <a:ext cx="3680475" cy="230832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defRPr/>
            </a:pPr>
            <a:r>
              <a:rPr kumimoji="0" lang="en-US" altLang="zh-CN"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Oil company</a:t>
            </a:r>
            <a:r>
              <a:rPr kumimoji="0" lang="zh-CN" altLang="en-US"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a:t>
            </a:r>
            <a:endParaRPr kumimoji="0" lang="en-US" altLang="zh-CN"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a:t>
            </a:r>
            <a:r>
              <a:rPr kumimoji="0" lang="en-US" altLang="zh-CN"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(Kenya, Venezuela)</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en-US" altLang="zh-CN"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defRPr/>
            </a:pPr>
            <a:r>
              <a:rPr kumimoji="0" lang="en-US" altLang="zh-CN"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Training center</a:t>
            </a:r>
          </a:p>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    (UAE, USA)</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en-US" altLang="zh-CN"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defRPr/>
            </a:pPr>
            <a:r>
              <a:rPr kumimoji="0" lang="en-US" altLang="zh-CN"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Petroleum university</a:t>
            </a:r>
          </a:p>
          <a:p>
            <a:pPr marR="0" lvl="0" algn="l" defTabSz="914400" rtl="0" eaLnBrk="1" fontAlgn="auto" latinLnBrk="0" hangingPunct="1">
              <a:lnSpc>
                <a:spcPct val="100000"/>
              </a:lnSpc>
              <a:spcBef>
                <a:spcPts val="0"/>
              </a:spcBef>
              <a:spcAft>
                <a:spcPts val="0"/>
              </a:spcAft>
              <a:buClrTx/>
              <a:buSzTx/>
              <a:defRPr/>
            </a:pPr>
            <a:r>
              <a:rPr lang="en-US" altLang="zh-CN" dirty="0">
                <a:solidFill>
                  <a:srgbClr val="044492"/>
                </a:solidFill>
                <a:latin typeface="Times New Roman" panose="02020603050405020304" pitchFamily="18" charset="0"/>
                <a:ea typeface="微软雅黑" panose="020B0503020204020204" pitchFamily="34" charset="-122"/>
                <a:cs typeface="Times New Roman" panose="02020603050405020304" pitchFamily="18" charset="0"/>
              </a:rPr>
              <a:t>   </a:t>
            </a:r>
            <a:r>
              <a:rPr kumimoji="0" lang="en-US" altLang="zh-CN"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a:t>
            </a:r>
            <a:r>
              <a:rPr lang="en-US" altLang="zh-CN" dirty="0">
                <a:solidFill>
                  <a:srgbClr val="044492"/>
                </a:solidFill>
                <a:latin typeface="Times New Roman" panose="02020603050405020304" pitchFamily="18" charset="0"/>
                <a:ea typeface="微软雅黑" panose="020B0503020204020204" pitchFamily="34" charset="-122"/>
                <a:cs typeface="Times New Roman" panose="02020603050405020304" pitchFamily="18" charset="0"/>
              </a:rPr>
              <a:t>KFUPM, </a:t>
            </a:r>
            <a:r>
              <a:rPr kumimoji="0" lang="en-US" altLang="zh-CN" sz="1800" b="0" i="0" u="none" strike="noStrike" kern="1200" cap="none" spc="0" normalizeH="0" baseline="0" noProof="0" dirty="0">
                <a:ln>
                  <a:noFill/>
                </a:ln>
                <a:solidFill>
                  <a:srgbClr val="044492"/>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Mexico,  Columbia)</a:t>
            </a:r>
          </a:p>
        </p:txBody>
      </p:sp>
      <p:sp>
        <p:nvSpPr>
          <p:cNvPr id="49" name="文本框 48"/>
          <p:cNvSpPr txBox="1"/>
          <p:nvPr/>
        </p:nvSpPr>
        <p:spPr>
          <a:xfrm>
            <a:off x="9150435" y="1997217"/>
            <a:ext cx="53655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1" i="0" u="none" strike="noStrike" kern="1200" cap="none" spc="0" normalizeH="0" baseline="0" noProof="0" dirty="0">
                <a:ln>
                  <a:noFill/>
                </a:ln>
                <a:solidFill>
                  <a:srgbClr val="FFFFFF"/>
                </a:solidFill>
                <a:effectLst/>
                <a:uLnTx/>
                <a:uFillTx/>
                <a:latin typeface="Calibri" panose="020F0502020204030204"/>
                <a:ea typeface="微软雅黑" panose="020B0503020204020204" pitchFamily="34" charset="-122"/>
                <a:cs typeface="+mn-cs"/>
              </a:rPr>
              <a:t>14</a:t>
            </a:r>
            <a:endParaRPr kumimoji="0" lang="zh-CN" altLang="en-US" sz="2400" b="1" i="0" u="none" strike="noStrike" kern="1200" cap="none" spc="0" normalizeH="0" baseline="0" noProof="0" dirty="0">
              <a:ln>
                <a:noFill/>
              </a:ln>
              <a:solidFill>
                <a:srgbClr val="FFFFFF"/>
              </a:solidFill>
              <a:effectLst/>
              <a:uLnTx/>
              <a:uFillTx/>
              <a:latin typeface="Calibri" panose="020F0502020204030204"/>
              <a:ea typeface="微软雅黑" panose="020B0503020204020204" pitchFamily="34" charset="-122"/>
              <a:cs typeface="+mn-cs"/>
            </a:endParaRPr>
          </a:p>
        </p:txBody>
      </p:sp>
      <p:grpSp>
        <p:nvGrpSpPr>
          <p:cNvPr id="50" name="组合 49"/>
          <p:cNvGrpSpPr/>
          <p:nvPr/>
        </p:nvGrpSpPr>
        <p:grpSpPr>
          <a:xfrm>
            <a:off x="2030878" y="280005"/>
            <a:ext cx="8054240" cy="486355"/>
            <a:chOff x="2019794" y="280005"/>
            <a:chExt cx="8054240" cy="486355"/>
          </a:xfrm>
        </p:grpSpPr>
        <p:sp>
          <p:nvSpPr>
            <p:cNvPr id="51" name="Text Placeholder 1"/>
            <p:cNvSpPr txBox="1"/>
            <p:nvPr/>
          </p:nvSpPr>
          <p:spPr>
            <a:xfrm>
              <a:off x="3879107" y="280005"/>
              <a:ext cx="4411618" cy="48635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baseline="0">
                  <a:solidFill>
                    <a:schemeClr val="tx1"/>
                  </a:solidFill>
                  <a:latin typeface="Roboto Black" panose="02000000000000000000" pitchFamily="2" charset="0"/>
                  <a:ea typeface="Roboto Black" panose="02000000000000000000" pitchFamily="2" charset="0"/>
                  <a:cs typeface="Roboto Black" panose="02000000000000000000" pitchFamily="2" charset="0"/>
                </a:defRPr>
              </a:lvl1pPr>
              <a:lvl2pPr marL="6858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2pPr>
              <a:lvl3pPr marL="11430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3pPr>
              <a:lvl4pPr marL="16002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3200" kern="1200">
                  <a:solidFill>
                    <a:schemeClr val="tx1"/>
                  </a:solidFill>
                  <a:latin typeface="Roboto Black" panose="02000000000000000000" pitchFamily="2" charset="0"/>
                  <a:ea typeface="Roboto Black" panose="02000000000000000000" pitchFamily="2" charset="0"/>
                  <a:cs typeface="Roboto Black" panose="020000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Business Introduction</a:t>
              </a:r>
              <a:endParaRPr kumimoji="0" lang="zh-CN" altLang="en-US" sz="2800" b="1" i="0" u="none" strike="noStrike" kern="1200" cap="none" spc="0" normalizeH="0" baseline="0" noProof="0" dirty="0">
                <a:ln>
                  <a:noFill/>
                </a:ln>
                <a:solidFill>
                  <a:srgbClr val="19213A"/>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52" name="直接连接符 51"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2019794" y="555109"/>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53" name="直接连接符 52" descr="e7d195523061f1c0dc554706afe4c72a60a25314cbaece805811E654B44695D34D35691164BB3D154CCFD5D798F6FEAD99EAA8F1ADC3D4AFA5BC9ED0BB3A4B45073A038AC38E89AB54D31AA59602B9F1EF147B3F1B0DC5A9AD684D251E8AB8BF4F9B091A397845D764E7994FF6F53E4D9E73981015BFF7E580EA95A9E048541F1BBDE0F86D60AA3B"/>
            <p:cNvCxnSpPr/>
            <p:nvPr/>
          </p:nvCxnSpPr>
          <p:spPr>
            <a:xfrm>
              <a:off x="8245234" y="536713"/>
              <a:ext cx="1828800" cy="0"/>
            </a:xfrm>
            <a:prstGeom prst="line">
              <a:avLst/>
            </a:prstGeom>
            <a:ln w="19050">
              <a:solidFill>
                <a:srgbClr val="AF935C"/>
              </a:solidFill>
            </a:ln>
          </p:spPr>
          <p:style>
            <a:lnRef idx="1">
              <a:schemeClr val="accent1"/>
            </a:lnRef>
            <a:fillRef idx="0">
              <a:schemeClr val="accent1"/>
            </a:fillRef>
            <a:effectRef idx="0">
              <a:schemeClr val="accent1"/>
            </a:effectRef>
            <a:fontRef idx="minor">
              <a:schemeClr val="tx1"/>
            </a:fontRef>
          </p:style>
        </p:cxnSp>
      </p:grpSp>
      <p:grpSp>
        <p:nvGrpSpPr>
          <p:cNvPr id="2" name="组合 1"/>
          <p:cNvGrpSpPr/>
          <p:nvPr/>
        </p:nvGrpSpPr>
        <p:grpSpPr>
          <a:xfrm>
            <a:off x="231058" y="1588358"/>
            <a:ext cx="8243873" cy="4571905"/>
            <a:chOff x="231058" y="1588358"/>
            <a:chExt cx="8243873" cy="4571905"/>
          </a:xfrm>
        </p:grpSpPr>
        <p:pic>
          <p:nvPicPr>
            <p:cNvPr id="30" name="Picture 2"/>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31058" y="1588358"/>
              <a:ext cx="8243873" cy="4571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泪滴形 6"/>
            <p:cNvSpPr/>
            <p:nvPr/>
          </p:nvSpPr>
          <p:spPr>
            <a:xfrm rot="8100000">
              <a:off x="4922393" y="4146748"/>
              <a:ext cx="209731" cy="207485"/>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33" name="矩形 32"/>
            <p:cNvSpPr/>
            <p:nvPr/>
          </p:nvSpPr>
          <p:spPr>
            <a:xfrm>
              <a:off x="4759166" y="4424148"/>
              <a:ext cx="979140"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Kenya</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40" name="泪滴形 6"/>
            <p:cNvSpPr/>
            <p:nvPr/>
          </p:nvSpPr>
          <p:spPr>
            <a:xfrm rot="8100000">
              <a:off x="2610878" y="4011764"/>
              <a:ext cx="211569" cy="207485"/>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dirty="0">
                <a:ln>
                  <a:noFill/>
                </a:ln>
                <a:solidFill>
                  <a:srgbClr val="FFFFFF"/>
                </a:solidFill>
                <a:effectLst/>
                <a:uLnTx/>
                <a:uFillTx/>
                <a:latin typeface="Calibri" panose="020F0502020204030204"/>
                <a:ea typeface="微软雅黑" panose="020B0503020204020204" pitchFamily="34" charset="-122"/>
                <a:cs typeface="+mn-cs"/>
              </a:endParaRPr>
            </a:p>
          </p:txBody>
        </p:sp>
        <p:sp>
          <p:nvSpPr>
            <p:cNvPr id="41" name="矩形 40"/>
            <p:cNvSpPr/>
            <p:nvPr/>
          </p:nvSpPr>
          <p:spPr>
            <a:xfrm>
              <a:off x="2303311" y="3670432"/>
              <a:ext cx="1462157"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Venezuela</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42" name="椭圆 41"/>
            <p:cNvSpPr/>
            <p:nvPr/>
          </p:nvSpPr>
          <p:spPr>
            <a:xfrm>
              <a:off x="6127423" y="3479185"/>
              <a:ext cx="86468"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3" name="椭圆 42"/>
            <p:cNvSpPr/>
            <p:nvPr/>
          </p:nvSpPr>
          <p:spPr>
            <a:xfrm>
              <a:off x="6388666" y="3787707"/>
              <a:ext cx="88308"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4" name="椭圆 43"/>
            <p:cNvSpPr/>
            <p:nvPr/>
          </p:nvSpPr>
          <p:spPr>
            <a:xfrm>
              <a:off x="6462257" y="3585634"/>
              <a:ext cx="88308" cy="84799"/>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5" name="椭圆 44"/>
            <p:cNvSpPr/>
            <p:nvPr/>
          </p:nvSpPr>
          <p:spPr>
            <a:xfrm>
              <a:off x="6671986" y="3670432"/>
              <a:ext cx="88308"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6" name="椭圆 45"/>
            <p:cNvSpPr/>
            <p:nvPr/>
          </p:nvSpPr>
          <p:spPr>
            <a:xfrm>
              <a:off x="6445699" y="3327629"/>
              <a:ext cx="88308"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7" name="泪滴形 6"/>
            <p:cNvSpPr/>
            <p:nvPr/>
          </p:nvSpPr>
          <p:spPr>
            <a:xfrm rot="8100000">
              <a:off x="6600237" y="3082256"/>
              <a:ext cx="211569" cy="207485"/>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8" name="矩形 47"/>
            <p:cNvSpPr/>
            <p:nvPr/>
          </p:nvSpPr>
          <p:spPr>
            <a:xfrm>
              <a:off x="6843083" y="3011891"/>
              <a:ext cx="925856"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China</a:t>
              </a:r>
              <a:endParaRPr kumimoji="0" lang="zh-CN" altLang="en-US" sz="1865"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74" name="椭圆 73"/>
            <p:cNvSpPr/>
            <p:nvPr/>
          </p:nvSpPr>
          <p:spPr>
            <a:xfrm>
              <a:off x="6677506" y="3522487"/>
              <a:ext cx="88308"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77" name="泪滴形 6"/>
            <p:cNvSpPr/>
            <p:nvPr/>
          </p:nvSpPr>
          <p:spPr>
            <a:xfrm rot="8100000">
              <a:off x="5225951" y="3587781"/>
              <a:ext cx="209731" cy="207487"/>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dirty="0">
                <a:ln>
                  <a:noFill/>
                </a:ln>
                <a:solidFill>
                  <a:srgbClr val="FFFFFF"/>
                </a:solidFill>
                <a:effectLst/>
                <a:uLnTx/>
                <a:uFillTx/>
                <a:latin typeface="Calibri" panose="020F0502020204030204"/>
                <a:ea typeface="微软雅黑" panose="020B0503020204020204" pitchFamily="34" charset="-122"/>
                <a:cs typeface="+mn-cs"/>
              </a:endParaRPr>
            </a:p>
          </p:txBody>
        </p:sp>
        <p:sp>
          <p:nvSpPr>
            <p:cNvPr id="79" name="矩形 78"/>
            <p:cNvSpPr/>
            <p:nvPr/>
          </p:nvSpPr>
          <p:spPr>
            <a:xfrm>
              <a:off x="5330663" y="3555226"/>
              <a:ext cx="742281"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UAE</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82" name="泪滴形 6"/>
            <p:cNvSpPr/>
            <p:nvPr/>
          </p:nvSpPr>
          <p:spPr>
            <a:xfrm rot="8100000">
              <a:off x="1711173" y="3782883"/>
              <a:ext cx="211571" cy="207487"/>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84" name="矩形 83"/>
            <p:cNvSpPr/>
            <p:nvPr/>
          </p:nvSpPr>
          <p:spPr>
            <a:xfrm>
              <a:off x="1381947" y="2819437"/>
              <a:ext cx="893796"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U.S.A</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87" name="椭圆 86"/>
            <p:cNvSpPr/>
            <p:nvPr/>
          </p:nvSpPr>
          <p:spPr>
            <a:xfrm>
              <a:off x="6298519" y="3627131"/>
              <a:ext cx="88308"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88" name="椭圆 87"/>
            <p:cNvSpPr/>
            <p:nvPr/>
          </p:nvSpPr>
          <p:spPr>
            <a:xfrm>
              <a:off x="2048721" y="3387169"/>
              <a:ext cx="88308" cy="866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89" name="椭圆 88"/>
            <p:cNvSpPr/>
            <p:nvPr/>
          </p:nvSpPr>
          <p:spPr>
            <a:xfrm>
              <a:off x="1711365" y="3706003"/>
              <a:ext cx="88308" cy="866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0" name="椭圆 89"/>
            <p:cNvSpPr/>
            <p:nvPr/>
          </p:nvSpPr>
          <p:spPr>
            <a:xfrm>
              <a:off x="2636374" y="4271497"/>
              <a:ext cx="88308" cy="866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2" name="椭圆 91"/>
            <p:cNvSpPr/>
            <p:nvPr/>
          </p:nvSpPr>
          <p:spPr>
            <a:xfrm>
              <a:off x="5274762" y="3768422"/>
              <a:ext cx="88308" cy="866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3" name="椭圆 92"/>
            <p:cNvSpPr/>
            <p:nvPr/>
          </p:nvSpPr>
          <p:spPr>
            <a:xfrm>
              <a:off x="4990465" y="4431816"/>
              <a:ext cx="88308" cy="84797"/>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4" name="泪滴形 6"/>
            <p:cNvSpPr/>
            <p:nvPr/>
          </p:nvSpPr>
          <p:spPr>
            <a:xfrm rot="8100000">
              <a:off x="2279361" y="4220173"/>
              <a:ext cx="211571" cy="205681"/>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5" name="矩形 94"/>
            <p:cNvSpPr/>
            <p:nvPr/>
          </p:nvSpPr>
          <p:spPr>
            <a:xfrm>
              <a:off x="996562" y="4175491"/>
              <a:ext cx="1384300" cy="407670"/>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Colombia</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96" name="椭圆 95"/>
            <p:cNvSpPr/>
            <p:nvPr/>
          </p:nvSpPr>
          <p:spPr>
            <a:xfrm>
              <a:off x="2350194" y="4463511"/>
              <a:ext cx="93381" cy="88607"/>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7" name="椭圆 96"/>
            <p:cNvSpPr/>
            <p:nvPr/>
          </p:nvSpPr>
          <p:spPr>
            <a:xfrm>
              <a:off x="6419942" y="3473772"/>
              <a:ext cx="88308"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8" name="椭圆 97"/>
            <p:cNvSpPr/>
            <p:nvPr/>
          </p:nvSpPr>
          <p:spPr>
            <a:xfrm>
              <a:off x="6591038" y="3376344"/>
              <a:ext cx="88308"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9" name="椭圆 98"/>
            <p:cNvSpPr/>
            <p:nvPr/>
          </p:nvSpPr>
          <p:spPr>
            <a:xfrm>
              <a:off x="6769492" y="3208551"/>
              <a:ext cx="86467"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100" name="椭圆 99"/>
            <p:cNvSpPr/>
            <p:nvPr/>
          </p:nvSpPr>
          <p:spPr>
            <a:xfrm>
              <a:off x="6743737" y="3354693"/>
              <a:ext cx="88308"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101" name="椭圆 100"/>
            <p:cNvSpPr/>
            <p:nvPr/>
          </p:nvSpPr>
          <p:spPr>
            <a:xfrm>
              <a:off x="6554243" y="3744405"/>
              <a:ext cx="88308"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102" name="椭圆 101"/>
            <p:cNvSpPr/>
            <p:nvPr/>
          </p:nvSpPr>
          <p:spPr>
            <a:xfrm>
              <a:off x="6515609" y="3208551"/>
              <a:ext cx="88308" cy="84797"/>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103" name="椭圆 102"/>
            <p:cNvSpPr/>
            <p:nvPr/>
          </p:nvSpPr>
          <p:spPr>
            <a:xfrm>
              <a:off x="6298519" y="3215768"/>
              <a:ext cx="88308" cy="8660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60" name="泪滴形 6"/>
            <p:cNvSpPr/>
            <p:nvPr/>
          </p:nvSpPr>
          <p:spPr>
            <a:xfrm rot="8100000">
              <a:off x="1843489" y="3210038"/>
              <a:ext cx="211571" cy="207487"/>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61" name="矩形 60"/>
            <p:cNvSpPr/>
            <p:nvPr/>
          </p:nvSpPr>
          <p:spPr>
            <a:xfrm>
              <a:off x="641345" y="3683497"/>
              <a:ext cx="1123026"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Mexico</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54" name="泪滴形 6"/>
            <p:cNvSpPr/>
            <p:nvPr/>
          </p:nvSpPr>
          <p:spPr>
            <a:xfrm rot="8100000">
              <a:off x="6277190" y="3850390"/>
              <a:ext cx="209731" cy="207487"/>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55" name="椭圆 54"/>
            <p:cNvSpPr/>
            <p:nvPr/>
          </p:nvSpPr>
          <p:spPr>
            <a:xfrm>
              <a:off x="6326001" y="4031031"/>
              <a:ext cx="88308" cy="866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58" name="泪滴形 6"/>
            <p:cNvSpPr/>
            <p:nvPr/>
          </p:nvSpPr>
          <p:spPr>
            <a:xfrm rot="8100000">
              <a:off x="6746006" y="3934864"/>
              <a:ext cx="209731" cy="207487"/>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64" name="椭圆 63"/>
            <p:cNvSpPr/>
            <p:nvPr/>
          </p:nvSpPr>
          <p:spPr>
            <a:xfrm>
              <a:off x="6794817" y="4115505"/>
              <a:ext cx="88308" cy="866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65" name="泪滴形 6"/>
            <p:cNvSpPr/>
            <p:nvPr/>
          </p:nvSpPr>
          <p:spPr>
            <a:xfrm rot="8100000">
              <a:off x="6421725" y="4342192"/>
              <a:ext cx="209731" cy="207487"/>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66" name="椭圆 65"/>
            <p:cNvSpPr/>
            <p:nvPr/>
          </p:nvSpPr>
          <p:spPr>
            <a:xfrm>
              <a:off x="6470536" y="4522833"/>
              <a:ext cx="88308" cy="866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67" name="泪滴形 6"/>
            <p:cNvSpPr/>
            <p:nvPr/>
          </p:nvSpPr>
          <p:spPr>
            <a:xfrm rot="8100000">
              <a:off x="6368645" y="4046791"/>
              <a:ext cx="209731" cy="207487"/>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68" name="椭圆 67"/>
            <p:cNvSpPr/>
            <p:nvPr/>
          </p:nvSpPr>
          <p:spPr>
            <a:xfrm>
              <a:off x="6417456" y="4227432"/>
              <a:ext cx="88308" cy="866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69" name="矩形 68"/>
            <p:cNvSpPr/>
            <p:nvPr/>
          </p:nvSpPr>
          <p:spPr>
            <a:xfrm>
              <a:off x="5005234" y="3817304"/>
              <a:ext cx="1398742"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Myanmar</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71" name="矩形 70"/>
            <p:cNvSpPr/>
            <p:nvPr/>
          </p:nvSpPr>
          <p:spPr>
            <a:xfrm>
              <a:off x="5848072" y="4534487"/>
              <a:ext cx="1419581"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Indonesia</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72" name="矩形 71"/>
            <p:cNvSpPr/>
            <p:nvPr/>
          </p:nvSpPr>
          <p:spPr>
            <a:xfrm>
              <a:off x="5078773" y="4120560"/>
              <a:ext cx="1459657"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Malaysian</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73" name="矩形 72"/>
            <p:cNvSpPr/>
            <p:nvPr/>
          </p:nvSpPr>
          <p:spPr>
            <a:xfrm>
              <a:off x="6802446" y="3932585"/>
              <a:ext cx="1570263"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Philippines</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75" name="泪滴形 6"/>
            <p:cNvSpPr/>
            <p:nvPr/>
          </p:nvSpPr>
          <p:spPr>
            <a:xfrm rot="8100000">
              <a:off x="4152620" y="3954588"/>
              <a:ext cx="211569" cy="207485"/>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76" name="椭圆 75"/>
            <p:cNvSpPr/>
            <p:nvPr/>
          </p:nvSpPr>
          <p:spPr>
            <a:xfrm>
              <a:off x="4178116" y="4214321"/>
              <a:ext cx="88308" cy="866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78" name="矩形 77"/>
            <p:cNvSpPr/>
            <p:nvPr/>
          </p:nvSpPr>
          <p:spPr>
            <a:xfrm>
              <a:off x="3328687" y="4285662"/>
              <a:ext cx="1128669" cy="410411"/>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Nigeria</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grpSp>
      <p:sp>
        <p:nvSpPr>
          <p:cNvPr id="3" name="泪滴形 6"/>
          <p:cNvSpPr/>
          <p:nvPr/>
        </p:nvSpPr>
        <p:spPr>
          <a:xfrm rot="8100000">
            <a:off x="5002250" y="3461828"/>
            <a:ext cx="211569" cy="207485"/>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4" name="椭圆 3"/>
          <p:cNvSpPr/>
          <p:nvPr/>
        </p:nvSpPr>
        <p:spPr>
          <a:xfrm>
            <a:off x="5027746" y="3721561"/>
            <a:ext cx="88308" cy="866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5" name="矩形 4"/>
          <p:cNvSpPr/>
          <p:nvPr/>
        </p:nvSpPr>
        <p:spPr>
          <a:xfrm>
            <a:off x="3336307" y="3362372"/>
            <a:ext cx="1691640" cy="407670"/>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Saudi Arabia</a:t>
            </a:r>
          </a:p>
        </p:txBody>
      </p:sp>
      <p:sp>
        <p:nvSpPr>
          <p:cNvPr id="15" name="矩形 14"/>
          <p:cNvSpPr/>
          <p:nvPr/>
        </p:nvSpPr>
        <p:spPr>
          <a:xfrm>
            <a:off x="2732115" y="5445271"/>
            <a:ext cx="1442472" cy="410090"/>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Argentina</a:t>
            </a:r>
            <a:endParaRPr kumimoji="0" lang="zh-CN" altLang="en-US"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18" name="泪滴形 6"/>
          <p:cNvSpPr/>
          <p:nvPr/>
        </p:nvSpPr>
        <p:spPr>
          <a:xfrm rot="8100000">
            <a:off x="2576946" y="5262589"/>
            <a:ext cx="211571" cy="205681"/>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19" name="椭圆 18"/>
          <p:cNvSpPr/>
          <p:nvPr/>
        </p:nvSpPr>
        <p:spPr>
          <a:xfrm>
            <a:off x="2636374" y="5521172"/>
            <a:ext cx="88308" cy="94537"/>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7" name="泪滴形 6"/>
          <p:cNvSpPr/>
          <p:nvPr/>
        </p:nvSpPr>
        <p:spPr>
          <a:xfrm rot="8100000">
            <a:off x="5138743" y="3302768"/>
            <a:ext cx="211569" cy="207485"/>
          </a:xfrm>
          <a:custGeom>
            <a:avLst/>
            <a:gdLst/>
            <a:ahLst/>
            <a:cxnLst/>
            <a:rect l="l" t="t" r="r" b="b"/>
            <a:pathLst>
              <a:path w="605376" h="605376">
                <a:moveTo>
                  <a:pt x="197693" y="407684"/>
                </a:moveTo>
                <a:cubicBezTo>
                  <a:pt x="234890" y="444881"/>
                  <a:pt x="295199" y="444881"/>
                  <a:pt x="332396" y="407684"/>
                </a:cubicBezTo>
                <a:cubicBezTo>
                  <a:pt x="369594" y="370487"/>
                  <a:pt x="369594" y="310178"/>
                  <a:pt x="332396" y="272980"/>
                </a:cubicBezTo>
                <a:cubicBezTo>
                  <a:pt x="295199" y="235783"/>
                  <a:pt x="234890" y="235783"/>
                  <a:pt x="197693" y="272980"/>
                </a:cubicBezTo>
                <a:cubicBezTo>
                  <a:pt x="160495" y="310178"/>
                  <a:pt x="160495" y="370487"/>
                  <a:pt x="197693" y="407684"/>
                </a:cubicBezTo>
                <a:close/>
                <a:moveTo>
                  <a:pt x="77630" y="527747"/>
                </a:moveTo>
                <a:cubicBezTo>
                  <a:pt x="29666" y="479783"/>
                  <a:pt x="0" y="413522"/>
                  <a:pt x="0" y="340332"/>
                </a:cubicBezTo>
                <a:lnTo>
                  <a:pt x="1" y="340332"/>
                </a:lnTo>
                <a:cubicBezTo>
                  <a:pt x="1" y="193952"/>
                  <a:pt x="118665" y="75288"/>
                  <a:pt x="265045" y="75288"/>
                </a:cubicBezTo>
                <a:cubicBezTo>
                  <a:pt x="378488" y="75288"/>
                  <a:pt x="491932" y="50192"/>
                  <a:pt x="605376" y="0"/>
                </a:cubicBezTo>
                <a:cubicBezTo>
                  <a:pt x="555184" y="113444"/>
                  <a:pt x="530088" y="226888"/>
                  <a:pt x="530088" y="340332"/>
                </a:cubicBezTo>
                <a:cubicBezTo>
                  <a:pt x="530088" y="486712"/>
                  <a:pt x="411424" y="605376"/>
                  <a:pt x="265044" y="605376"/>
                </a:cubicBezTo>
                <a:cubicBezTo>
                  <a:pt x="191854" y="605376"/>
                  <a:pt x="125593" y="575710"/>
                  <a:pt x="77630" y="527747"/>
                </a:cubicBez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8" name="椭圆 7"/>
          <p:cNvSpPr/>
          <p:nvPr/>
        </p:nvSpPr>
        <p:spPr>
          <a:xfrm>
            <a:off x="5184441" y="3535528"/>
            <a:ext cx="88308" cy="86603"/>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1" tIns="60949" rIns="121901" bIns="60949"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srgbClr val="FFFFFF"/>
              </a:solidFill>
              <a:effectLst/>
              <a:uLnTx/>
              <a:uFillTx/>
              <a:latin typeface="Calibri" panose="020F0502020204030204"/>
              <a:ea typeface="微软雅黑" panose="020B0503020204020204" pitchFamily="34" charset="-122"/>
              <a:cs typeface="+mn-cs"/>
            </a:endParaRPr>
          </a:p>
        </p:txBody>
      </p:sp>
      <p:sp>
        <p:nvSpPr>
          <p:cNvPr id="9" name="矩形 8"/>
          <p:cNvSpPr/>
          <p:nvPr/>
        </p:nvSpPr>
        <p:spPr>
          <a:xfrm>
            <a:off x="4863232" y="2977528"/>
            <a:ext cx="723878" cy="410090"/>
          </a:xfrm>
          <a:prstGeom prst="rect">
            <a:avLst/>
          </a:prstGeom>
        </p:spPr>
        <p:txBody>
          <a:bodyPr wrap="none" lIns="121901" tIns="60949" rIns="121901" bIns="60949">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865" b="1" i="0" u="none" strike="noStrike" kern="1200" cap="none" spc="0" normalizeH="0" baseline="0" noProof="0" dirty="0">
                <a:ln>
                  <a:noFill/>
                </a:ln>
                <a:solidFill>
                  <a:srgbClr val="323F4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Iraq</a:t>
            </a:r>
          </a:p>
        </p:txBody>
      </p:sp>
    </p:spTree>
  </p:cSld>
  <p:clrMapOvr>
    <a:masterClrMapping/>
  </p:clrMapOvr>
  <mc:AlternateContent xmlns:mc="http://schemas.openxmlformats.org/markup-compatibility/2006" xmlns:p14="http://schemas.microsoft.com/office/powerpoint/2010/main">
    <mc:Choice Requires="p14">
      <p:transition spd="slow" p14:dur="1250" advClick="0">
        <p14:pan dir="u"/>
      </p:transition>
    </mc:Choice>
    <mc:Fallback xmlns="">
      <p:transition spd="slow" advClick="0">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0" y="2125301"/>
            <a:ext cx="12192000" cy="2607398"/>
          </a:xfrm>
          <a:prstGeom prst="rect">
            <a:avLst/>
          </a:prstGeom>
          <a:solidFill>
            <a:schemeClr val="tx2">
              <a:lumMod val="90000"/>
              <a:lumOff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Arial" panose="020B0604020202020204"/>
              <a:ea typeface="微软雅黑" panose="020B0503020204020204" pitchFamily="34" charset="-122"/>
              <a:cs typeface="+mn-cs"/>
            </a:endParaRPr>
          </a:p>
        </p:txBody>
      </p:sp>
      <p:pic>
        <p:nvPicPr>
          <p:cNvPr id="8" name="图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41724" y="2125301"/>
            <a:ext cx="7108552" cy="2517866"/>
          </a:xfrm>
          <a:prstGeom prst="rect">
            <a:avLst/>
          </a:prstGeom>
          <a:effectLst>
            <a:softEdge rad="901700"/>
          </a:effectLst>
        </p:spPr>
      </p:pic>
      <p:sp>
        <p:nvSpPr>
          <p:cNvPr id="9" name="文本框 8"/>
          <p:cNvSpPr txBox="1"/>
          <p:nvPr/>
        </p:nvSpPr>
        <p:spPr>
          <a:xfrm>
            <a:off x="3305175" y="2876402"/>
            <a:ext cx="5581650" cy="1015663"/>
          </a:xfrm>
          <a:prstGeom prst="rect">
            <a:avLst/>
          </a:prstGeom>
          <a:noFill/>
          <a:effectLst>
            <a:softEdge rad="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rPr>
              <a:t>Products</a:t>
            </a:r>
            <a:endParaRPr kumimoji="0" lang="zh-CN" altLang="en-US" sz="6000" b="1" i="0" u="none" strike="noStrike" kern="1200" cap="none" spc="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0" name="半闭框 9"/>
          <p:cNvSpPr/>
          <p:nvPr/>
        </p:nvSpPr>
        <p:spPr>
          <a:xfrm>
            <a:off x="675913" y="177763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000000"/>
              </a:solidFill>
              <a:effectLst/>
              <a:uLnTx/>
              <a:uFillTx/>
              <a:latin typeface="Arial" panose="020B0604020202020204"/>
              <a:ea typeface="微软雅黑" panose="020B0503020204020204" pitchFamily="34" charset="-122"/>
              <a:cs typeface="+mn-cs"/>
            </a:endParaRPr>
          </a:p>
        </p:txBody>
      </p:sp>
      <p:sp>
        <p:nvSpPr>
          <p:cNvPr id="11" name="半闭框 10"/>
          <p:cNvSpPr/>
          <p:nvPr/>
        </p:nvSpPr>
        <p:spPr>
          <a:xfrm rot="10800000">
            <a:off x="1902823" y="2318120"/>
            <a:ext cx="990600" cy="2762250"/>
          </a:xfrm>
          <a:prstGeom prst="halfFrame">
            <a:avLst>
              <a:gd name="adj1" fmla="val 7372"/>
              <a:gd name="adj2" fmla="val 7371"/>
            </a:avLst>
          </a:prstGeom>
          <a:solidFill>
            <a:srgbClr val="AF935C"/>
          </a:solidFill>
          <a:ln>
            <a:solidFill>
              <a:srgbClr val="AF935C"/>
            </a:solidFill>
          </a:ln>
          <a:scene3d>
            <a:camera prst="orthographicFront"/>
            <a:lightRig rig="threePt" dir="t"/>
          </a:scene3d>
          <a:sp3d>
            <a:bevelT prst="convex"/>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000000"/>
              </a:solidFill>
              <a:effectLst/>
              <a:uLnTx/>
              <a:uFillTx/>
              <a:latin typeface="Arial" panose="020B0604020202020204"/>
              <a:ea typeface="微软雅黑" panose="020B0503020204020204" pitchFamily="34" charset="-122"/>
              <a:cs typeface="+mn-cs"/>
            </a:endParaRPr>
          </a:p>
        </p:txBody>
      </p:sp>
      <p:sp>
        <p:nvSpPr>
          <p:cNvPr id="12" name="文本框 11"/>
          <p:cNvSpPr txBox="1"/>
          <p:nvPr/>
        </p:nvSpPr>
        <p:spPr>
          <a:xfrm>
            <a:off x="1019900" y="2644170"/>
            <a:ext cx="1465399"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3</a:t>
            </a:r>
            <a:endParaRPr kumimoji="0" lang="zh-CN" altLang="en-US" sz="9600" b="0" i="0" u="none" strike="noStrike" kern="120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cxnSp>
        <p:nvCxnSpPr>
          <p:cNvPr id="15" name="直接连接符 14"/>
          <p:cNvCxnSpPr/>
          <p:nvPr/>
        </p:nvCxnSpPr>
        <p:spPr>
          <a:xfrm>
            <a:off x="1019900" y="4318605"/>
            <a:ext cx="130492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019900" y="2242053"/>
            <a:ext cx="409575" cy="0"/>
          </a:xfrm>
          <a:prstGeom prst="line">
            <a:avLst/>
          </a:prstGeom>
          <a:ln>
            <a:solidFill>
              <a:srgbClr val="AF935C"/>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COMMONDATA" val="eyJoZGlkIjoiMWI4NjE5NmI3YWZkNGVhYzVhYmM1YjhjMjY5ODI2MDIifQ=="/>
</p:tagLst>
</file>

<file path=ppt/tags/tag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xml><?xml version="1.0" encoding="utf-8"?>
<p:tagLst xmlns:a="http://schemas.openxmlformats.org/drawingml/2006/main" xmlns:r="http://schemas.openxmlformats.org/officeDocument/2006/relationships"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4.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5081"/>
</p:tagLst>
</file>

<file path=ppt/tags/tag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5081"/>
</p:tagLst>
</file>

<file path=ppt/tags/tag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新版空白演示配色">
      <a:dk1>
        <a:srgbClr val="000000"/>
      </a:dk1>
      <a:lt1>
        <a:srgbClr val="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主题​​">
  <a:themeElements>
    <a:clrScheme name="自定义 214">
      <a:dk1>
        <a:srgbClr val="000000"/>
      </a:dk1>
      <a:lt1>
        <a:srgbClr val="FFFFFF"/>
      </a:lt1>
      <a:dk2>
        <a:srgbClr val="44546A"/>
      </a:dk2>
      <a:lt2>
        <a:srgbClr val="E7E6E6"/>
      </a:lt2>
      <a:accent1>
        <a:srgbClr val="000000"/>
      </a:accent1>
      <a:accent2>
        <a:srgbClr val="323F4F"/>
      </a:accent2>
      <a:accent3>
        <a:srgbClr val="323F4F"/>
      </a:accent3>
      <a:accent4>
        <a:srgbClr val="8496B0"/>
      </a:accent4>
      <a:accent5>
        <a:srgbClr val="000000"/>
      </a:accent5>
      <a:accent6>
        <a:srgbClr val="323F4F"/>
      </a:accent6>
      <a:hlink>
        <a:srgbClr val="222A35"/>
      </a:hlink>
      <a:folHlink>
        <a:srgbClr val="954F72"/>
      </a:folHlink>
    </a:clrScheme>
    <a:fontScheme name="自定义 2">
      <a:majorFont>
        <a:latin typeface="Calibri Light"/>
        <a:ea typeface="黑体"/>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主题​​">
  <a:themeElements>
    <a:clrScheme name="自定义 214">
      <a:dk1>
        <a:srgbClr val="000000"/>
      </a:dk1>
      <a:lt1>
        <a:srgbClr val="FFFFFF"/>
      </a:lt1>
      <a:dk2>
        <a:srgbClr val="44546A"/>
      </a:dk2>
      <a:lt2>
        <a:srgbClr val="E7E6E6"/>
      </a:lt2>
      <a:accent1>
        <a:srgbClr val="000000"/>
      </a:accent1>
      <a:accent2>
        <a:srgbClr val="323F4F"/>
      </a:accent2>
      <a:accent3>
        <a:srgbClr val="323F4F"/>
      </a:accent3>
      <a:accent4>
        <a:srgbClr val="8496B0"/>
      </a:accent4>
      <a:accent5>
        <a:srgbClr val="000000"/>
      </a:accent5>
      <a:accent6>
        <a:srgbClr val="323F4F"/>
      </a:accent6>
      <a:hlink>
        <a:srgbClr val="222A35"/>
      </a:hlink>
      <a:folHlink>
        <a:srgbClr val="954F72"/>
      </a:folHlink>
    </a:clrScheme>
    <a:fontScheme name="自定义 2">
      <a:majorFont>
        <a:latin typeface="Calibri Light"/>
        <a:ea typeface="黑体"/>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主题​​">
  <a:themeElements>
    <a:clrScheme name="自定义 214">
      <a:dk1>
        <a:srgbClr val="000000"/>
      </a:dk1>
      <a:lt1>
        <a:srgbClr val="FFFFFF"/>
      </a:lt1>
      <a:dk2>
        <a:srgbClr val="44546A"/>
      </a:dk2>
      <a:lt2>
        <a:srgbClr val="E7E6E6"/>
      </a:lt2>
      <a:accent1>
        <a:srgbClr val="000000"/>
      </a:accent1>
      <a:accent2>
        <a:srgbClr val="323F4F"/>
      </a:accent2>
      <a:accent3>
        <a:srgbClr val="323F4F"/>
      </a:accent3>
      <a:accent4>
        <a:srgbClr val="8496B0"/>
      </a:accent4>
      <a:accent5>
        <a:srgbClr val="000000"/>
      </a:accent5>
      <a:accent6>
        <a:srgbClr val="323F4F"/>
      </a:accent6>
      <a:hlink>
        <a:srgbClr val="222A35"/>
      </a:hlink>
      <a:folHlink>
        <a:srgbClr val="954F72"/>
      </a:folHlink>
    </a:clrScheme>
    <a:fontScheme name="自定义 2">
      <a:majorFont>
        <a:latin typeface="Calibri Light"/>
        <a:ea typeface="黑体"/>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自定义 214">
    <a:dk1>
      <a:srgbClr val="000000"/>
    </a:dk1>
    <a:lt1>
      <a:srgbClr val="FFFFFF"/>
    </a:lt1>
    <a:dk2>
      <a:srgbClr val="44546A"/>
    </a:dk2>
    <a:lt2>
      <a:srgbClr val="E7E6E6"/>
    </a:lt2>
    <a:accent1>
      <a:srgbClr val="000000"/>
    </a:accent1>
    <a:accent2>
      <a:srgbClr val="323F4F"/>
    </a:accent2>
    <a:accent3>
      <a:srgbClr val="323F4F"/>
    </a:accent3>
    <a:accent4>
      <a:srgbClr val="8496B0"/>
    </a:accent4>
    <a:accent5>
      <a:srgbClr val="000000"/>
    </a:accent5>
    <a:accent6>
      <a:srgbClr val="323F4F"/>
    </a:accent6>
    <a:hlink>
      <a:srgbClr val="222A35"/>
    </a:hlink>
    <a:folHlink>
      <a:srgbClr val="954F72"/>
    </a:folHlink>
  </a:clrScheme>
</a:themeOverride>
</file>

<file path=docProps/app.xml><?xml version="1.0" encoding="utf-8"?>
<Properties xmlns="http://schemas.openxmlformats.org/officeDocument/2006/extended-properties" xmlns:vt="http://schemas.openxmlformats.org/officeDocument/2006/docPropsVTypes">
  <TotalTime>1669</TotalTime>
  <Words>1030</Words>
  <Application>Microsoft Office PowerPoint</Application>
  <PresentationFormat>宽屏</PresentationFormat>
  <Paragraphs>254</Paragraphs>
  <Slides>51</Slides>
  <Notes>23</Notes>
  <HiddenSlides>0</HiddenSlides>
  <MMClips>0</MMClips>
  <ScaleCrop>false</ScaleCrop>
  <HeadingPairs>
    <vt:vector size="6" baseType="variant">
      <vt:variant>
        <vt:lpstr>已用的字体</vt:lpstr>
      </vt:variant>
      <vt:variant>
        <vt:i4>8</vt:i4>
      </vt:variant>
      <vt:variant>
        <vt:lpstr>主题</vt:lpstr>
      </vt:variant>
      <vt:variant>
        <vt:i4>5</vt:i4>
      </vt:variant>
      <vt:variant>
        <vt:lpstr>幻灯片标题</vt:lpstr>
      </vt:variant>
      <vt:variant>
        <vt:i4>51</vt:i4>
      </vt:variant>
    </vt:vector>
  </HeadingPairs>
  <TitlesOfParts>
    <vt:vector size="64" baseType="lpstr">
      <vt:lpstr>等线</vt:lpstr>
      <vt:lpstr>等线 Light</vt:lpstr>
      <vt:lpstr>微软雅黑</vt:lpstr>
      <vt:lpstr>Arial</vt:lpstr>
      <vt:lpstr>Calibri</vt:lpstr>
      <vt:lpstr>Impact</vt:lpstr>
      <vt:lpstr>Times New Roman</vt:lpstr>
      <vt:lpstr>Wingdings</vt:lpstr>
      <vt:lpstr>Office 主题​​</vt:lpstr>
      <vt:lpstr>1_Office 主题​​</vt:lpstr>
      <vt:lpstr>3_Office 主题​​</vt:lpstr>
      <vt:lpstr>2_Office 主题​​</vt:lpstr>
      <vt:lpstr>4_Office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垚泉 张</dc:creator>
  <cp:lastModifiedBy>Administrator</cp:lastModifiedBy>
  <cp:revision>36</cp:revision>
  <dcterms:created xsi:type="dcterms:W3CDTF">2023-11-22T00:40:00Z</dcterms:created>
  <dcterms:modified xsi:type="dcterms:W3CDTF">2024-05-31T07:07:43Z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C599474E04EE4393B571A909177A123F_12</vt:lpwstr>
  </property>
  <property fmtid="{D5CDD505-2E9C-101B-9397-08002B2CF9AE}" pid="3" name="KSOProductBuildVer">
    <vt:lpwstr>2052-12.1.0.16417</vt:lpwstr>
  </property>
</Properties>
</file>

<file path=docProps/ms-ppt-slide-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0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0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0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0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0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0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0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0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0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0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1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1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1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1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1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1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1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1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1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1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2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2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2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2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2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2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2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2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2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2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3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3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3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3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3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3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3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3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3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3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4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4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4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4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4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4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4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4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4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4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5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5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5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5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5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5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5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5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5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5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6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6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6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6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6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6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6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6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6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6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7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7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7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7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7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7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7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7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7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7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8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8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8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8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8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8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8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8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8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8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9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9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9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9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9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9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9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9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9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19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0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0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0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0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0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0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0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0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0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0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1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1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1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1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1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1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1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1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1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1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2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2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2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2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2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2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2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2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2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2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3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3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3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3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3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3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3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3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3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3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4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4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4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4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4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4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4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4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4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4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5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5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5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5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5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5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5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5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5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5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6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6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6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6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6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6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6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6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6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6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7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7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7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7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7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7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7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7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7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7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8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8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8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8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8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8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8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8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8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8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9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9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9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9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9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9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9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9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9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29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0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0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0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0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0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0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0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0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0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0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1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1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1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1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1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1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1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1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1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1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2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2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2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2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2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2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2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2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2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2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3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3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3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3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3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3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3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3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3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3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4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4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4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4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4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4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4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4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4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4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5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5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5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5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5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5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5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5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5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5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6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6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6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6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6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6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6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6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6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6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7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7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7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7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7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7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7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7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7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7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8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8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8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8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8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8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8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8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8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8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9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9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9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9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9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9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9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9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9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39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0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0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0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0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0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0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0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0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0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0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1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1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1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1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1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1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1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1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1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1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2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2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2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2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2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2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2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2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2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2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3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3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3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3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3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3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3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3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3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3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4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4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4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4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4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4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4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4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4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4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5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5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5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5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5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5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5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5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5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5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6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6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6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6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6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6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6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6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6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6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7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7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7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7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7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7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7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4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5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5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5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5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5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5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5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5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5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5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6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6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6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6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6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6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6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6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6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6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7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7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7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7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7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7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7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7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7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7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8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8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8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8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8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8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8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8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8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8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90.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91.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92.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93.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94.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95.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96.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97.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98.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

<file path=docProps/ms-ppt-slide-99.xml>���� JFIF  H H  �� C 


�� C		�� �� ��             	
�� p 	 !1	AQ"2aq�tu�����#3678BRrs����$45UVWbv�����%CDSTd��&'9Fc�����Ee����(Gf����)��             �� @    !1q3AQ24a��"RS��#5BCr��$�b�%T���   ? ښ
j�3TA�	7�����n�R���m=8� Q c}ҨܻE�ֹ�Z՛���ۦf}�v�╵45P�S���H��
h�E�4N��]��Of��}���GUMPu@TP5@AT'@�}⚔�i���WACM%ED��M.�Y�̒x�^*��5�^����H�,=������i�s7���i��7��j7����V��ƉҮ��Ch�ݭ����;4ό��:ۏ_��a�l;J�R���iǉ�G���o=��v[���Z�r�����1e�U���u��Nx�U�^=�C��w.�E]��Ky���ؔ�,ۈ�p�/�a��d�Vڥo#I1`�^^�9��N�W0dl�\��nۉ���������+�tX��������7�>p�\]�ȷ��CL���;��3L��v��o`[�W�:�5P�w�S:�[�-dg�m8�ǉw�fZFf�my��v���s��u0��u��E�M,�yh<� ��Hd��j�kn�a�_Ž�Wf�L���p<G2��+n*��L�U:h*��������������������������������������������������������������������������������������������������������������Q&�"u��L�s^{Q�3ǛH`�Gp�CQX��:����x>>G�;[����3�{?7��s���G\{��ָKO���[c:�V\]��σ�ѣ�c�����5q��=�߰�"�Ҽ���Gz�y���
�͈/�����!l,��P�ƀ�-G'h��N�+o�{?sn"~2�ǂ4����ufb"#HpH�N"O4�W�A���*�5-�����v�<IO!���GP��~��֊��1�ަi���ɗ�n�9��Ll����+I&+�7�����wj�,}�˳¹�CO������W��Ó<`��p��G%�U��ѡ��TD]�t���+h��|{�E�t����yv>Պ���3�͜#��b�7	�K�/�7h�yl�3�#�UĴ�����:_�0�Ā������P���PP�v(�)��BOg>K;��˨�o��J	�w�6����6��<�h��C5�\C)����gK�Q���K��X_R�!��Gn3�#iԏ;��jY{�EŚu���-ɻr"����G�Glw�8�1L����=F� �*O�A�qkt��R�����ª�7�����m��^s�����������fx�6�M4��8	�y�k�(8�p�:%�7����F��9�B=!T����i�*��_
�d���b`n�:,E=e#4��Dz��ţ�HY�m����*�ֲ�oge��]L���;�ݾc"8�Vtg���Ro�o:� ��[F>��</ӧ��e�E�u�k������� c�v�IJکh��&�R���7��권m����������?��:y�Dl�{uiy^&'�Vbc�×|��'��*'QU �������������������������������������������������������������������������������������������������D�MP5P�G�����F��y��A�UL�5Ѡ�'N��Z�ʳ�ܫE�>%���6h����ݘb�_��_�iQ>��i�7�y ��{֩���mp��񃹙���&{�s�;Sf&9�KѳѻO�րi���d��7��-;+n�d�V���w["j��W��4�t�9�8���9�RI�uX�W_��E�tS�4��|U���:�Q��R	��D�9��>
b���K��U�,�x� �ŉ+��cw[L�:� �]o���)���=lf��̉���V�p�d�,;l���M=,R����s>�]��S]�j�s���E��Q3�z@h��*��������������������������������������������������������������������������������������������������T{Ѭr5�qN����n�Q���]OAL�����1�yʥr��Z�!V݋��n���0f;�Wa�$6s>%�o�A��Y�#�uZ�V�b��(�R�p�O?+J��b����핏�w[�x0��:�K�xhex��֕���U���7����ҫ�n}�%r��^kd������O��WK#��q$��Y�v���\��u��o���1��Tx�%�iD� �+�<�*�e���!d�&�߱��:G���W�\�?7���
����ª�
5L���������o��y��i�j���k�)�e�q���{�:�#�:�p�y������:n��+x����ۘ��&�g���ohf�;1�?����x��e��Sa�S�?��vq>O�U���5��,�fr�iVE]�����u�V��֮�PN��\���97��o��ȝnիy���Î͊"N��ZL��_��<��<��   "�R' CI�C��S���3�7j��Yt�ϣ���cA.}<.��ӉԴ=*�6.��)��޼�U٪������DH��������y�oz��f���{�j����#��g+�.u���WQ5@�U�A5=�*�SU!�@@@@@@@@ADP5Q��SyH�]1��}ƾ���L͏P9��5޷oת!Zݛ��Kt��>�Y_L�1����4�C%.��^�ât��j6&й�ٗ�=���C�eno߸��^cla���ul�G;R���i�,e}�[n �pj�]ݡЫ�Y�/wuı��2���s��Uz�U5‡
h�y��Sgñ�K�Β�ִ���f�wG3�:�/ڵ����-c޽:[�g�,)v���u�Z�G!w�,}[_��kei�{B�V��=�r�A�gmg߽��F�ß�z�`�*yڕㆳ�#��}��6MC=CK���u��Wֲ�_�m��_����v��丵Wk0����@�F����@@@@@@@@@@@@@@@@@@@@@@@@@@@@@@@@@@A����{����u"5�!�����/��p��SV4�go�q)����V''kbbƵկN,���ΫKv�O9�鎶��	 8m������@u�#�w�Q�ޙ�������4��w8�G�G�e���0't���[ri�d���	�t0h�5�jC+&u�\�~��88Qf�D���� 8�Ac��3r�D{�'�@@@@@@@M5: jSݡ�<i 8�^$���_
aJ��Qƹ�u���X��Zp�ҷM8���o���}d,��ӥO����8��ˑ�el7�.a^\�p6�.n�t��qc�Y���_�_'|�G�bj�������y/�����}��6����W ��7^�n�2��7�*���n!����yk�D�S�T���U\g�_)<=,����k����^��m+��W�"|#���v�+>�PRAE��%��60OT�:4}z�4X��p�2���dQ۝x�>��|Q�\"�=_PZ�)誦�        Ez���^��ق��,����ڻ�?sGH�>Y����g�����@@@@@@@@@@@@@@@AMPP�;F�&b����
&�4�|����L����|+�ݷ�JmWW�.�R<�ڨ\{��� j��k����l]�tO�]� #�B��<�GEC�z�O"x�!PuHB�R        �P)�=���x�لl�7[�dT4�ߒy���?��9�F��,�5ܝ"�X��\[�̡�om�w��=�Fm�K}s���J>�<;�Ԯy�7���m�p�������)����~�5^�wIX���uEΥ�/2��d;��H׃u�h���o�j�S.�����Of��o9�F*^i��y^x�8>��Yt���vVOl���w�y�s�UT]�i�Z�Sc�G���iqu���I0�R~�.�k^�j�r�i\��qVRqp��\^4�6\��T^o�����8���{���s�`
�#&�5r����Ľ�r-Y�Y�(͝�q.)���	k�-A�6�@�F�C��.@�Юu���nLя�<�]se�}�13g�>^�r��^jMM¦j����j�2����\I{�n޹~�nN��Vq���f�1���.4�y��54�re��eaIc&9}v�c�3����J���ꌪ4�lQMX7u�	m|r]ʞ1�%�bCn¶z��֮*}+�TL��� ���R�z�4MuΑ
�m\�\[�N�(����t7Ņ��uTL$z��+�t��1����l���S(�=�\���s�>Q���;}V����-N�#�t���do{��G�q^1���:^�H�*en?f�q��>�K��ف`��ثY]A8�^��sk�6�v���|�yV���%�2�/aݛW��a�t�UD��]-��4w�J:�N���R��An��s�R�-�Ȼg�Mi�ۗ�b�Wk�DLƚ!�-t�Ԯm33:˲DDGyH�N�:�%y�֓���@'Dq�E@'����o����E=,�����'J��ւU��nz�̭ne�ٍnW��>٣21V㩰�M,.:u��m;G�8����vm�4ӧV����;t��8���'U>���m��h��t��8�yg��s��_�����{s=x2��/�����r�Jӯ���!k4y�~��bZ�V��rw�h_�F��e�5�X37K>�Pĺ:f�ߩԬݬ[>����i���vf:����449�_�DF����β����4=�&� �}G�9Z��5���/GX��,�y������%��J��W�y�U��m�/�B��>M��c�4t��圯h��~oi\-D���xF�G���9�������[PN�����,^N��ōk���8[3>b,���xG�1��Ro�,/��`:6��.�ÿq�����d�TGkվa�EUqʹ�F�W�m��Bm���e��G�ԭz��f��j��m����lz�v��;�b��}�]k�fZ���X���]~�ɖn���n4��G���t��Ǯ�y�5C����z�uJ�<z=Z"E©�-]COx���W�Ow�=N5��L;�x��nxu-��N��ʹ�����Sʹ[U�0���G�{X��̬<�|[]P���i; ���d-m��Z~�f����/���"g�k���s"�vK�C@g�y�O>�V� `�ޛ��LL5\�ȷTL�\��)�w���g�OIv��
+�HO-I�w���m��_+N�ZO��B����	��ǜqev�xjo]x�[�%]T�'SU	5R*�������ޯ4x~�Wr�T2���'M4�Ɓ�%R�r�T���D+Z�]�����ks?3��؉�~J\;J�(h5�Q˭{ϼ8.;���y�gNG'}�
�̳Uܞs�!�ֽ<a��9jq�Gr�g���b���W�9�I�p�0�h�v�kE?���U�>�Ȏ��'��UM�l1{�05/}�p ��*�`��k6�ටi�W:Sz����Q���T�p-{f�9�q�;:-WE�b�ӌ+]�E�5�'^ۅ��k��>(]��wOG���ʺ���ׂ���1�/��L5_}�N)�h�2=ݧ�4�I �2oӍnn��x��2��f�k2֞q��8�<���Nshm�v��g������q���ngܙ��>��6ǳ���4����a��Ŧ��%L����s����m��8st�LG��эz�D�䳹��k׹�]����a2���<@j_-�v4y�f���d�͹�(S���N�^�g�>�n�|*;E�����|
f�]�ӊ�k\������[a��S�h��x!�ޘ�׋�GGF�=p�h<%qs��{�� I˟oNUt�l����7#
��yUF�#܉>��S1�֠�S3)�����㪫fɇ]3����b'�l� ��v5��7g.�2=�˜o�1#&#�S?�|�K�8��!�H���:����og;��n7���!�x�~�cTs�����c��lv���Pк:H��:�84k�t
��5̊���g��c���➾,���2̛�K�(,mk���V�;��<{�-���e��CP��[>ϩ�S�� �XÛ[�s��u5--Gm�l:�K��`~��ڎ7k�}�V��_�_An#�+᝔2�<a�]&kwK�r:�8��8��=cba��]z�����Y:����GN���]��:{m���ƌ��&�7͠Yz1�[�)р��v����3>�z�U�=��h{��N���z�b<UԩAT<����M� ����r���k�+�^����jY�#|˃]������wOEU%Q �+�<�*�e���!d�&�߱��:G���W�\�?7���
 �s4��U�r���a�C|)��9���F�,~^m�*;W�����;B�ǧY�#����X�K5�G�{1$4S?�ԭ���������y�m�7��N�X�4��òwK"�W۫�����=��qs�78�O��N��u��[��SB��ޢ$@SQ�NG$@@��q�z�f��&�j����yI�&0���K-C���w���	tm� "��g.\[��[.�ۙ����S�� 3j�&tMv��_�Ǫtefr�޴:��[��h*(g����y�A��:nб�Gj���q����vmɢ�<<�ξMO��*�D�(N���DM��E����C6�h��n��V��Gq ���з�;�LcS<g�GO�͙nՙr8S�:��擤pv]����<#YK���J��Zi1^6��OP-���sM�w��O]toC��������x7��\�tӝ_�/-6m��*[m54M�dT�5�h� �[�j�
)�s��ߪj�T�ϛ��ЍA�U�5Q�r���Y�����b��,�\Ό6XΠ�׍Ө�*����]2������LD��<0��&F��Z<�h�";<!c35q�={��mɚݱ=
���+{[UX�t��V����s]�Ϛ�jg�su��ٱMf�g�tE���:��P5 �< ���fgMf��&j�	����V�KU&!�4b��;[,6��Щ�x���n�>�����#`�Ew"5��q}��7o\�s٦8k�==�MAk����,4���������E�-Gf�ts��k�T�]S3>nÚ����Lk�N'NKS�Nŕ�u�+��sG<mf�ѹ�n�n�M@����*��+����khdڢm�\�g��v �#O�)��UÉl��/����<��9�� =�}�\�z,Uڦ��or2��nc���q�E����<��a!�&�UW��u��w��zw�˧+ƌh=�o;�[��c�^L�����η�6�XF��U?�� .�����C^���?�uW:��v� 7X�o�u�C\���3��H]�o5�\k�%�����ۘ�F�C7GZx�A�d�v�[&���s^�N�)�b�UTG�v=�� �s��Ef'~j��ǫ��Q���$���s�<l+ � ���U
���?�͢��7��8]�{1�����F�O;r�.������� �.����^�G�?�)��>�)��݇<0��������)��� �8ع��L��k?EO� ����z��� �>o��y�?���T��Hď䗪v<����C�T�v�n���t�'�y�x�sN�g~�v]Ȣ�i��B�ƻDkLĲޞ�s��D49���Z��A]&��w��α��u[��Th�2M�4�ޮ'���/}D�����'+\�澒�����6���7̸5�^���-wt�URU"�S��V[l�RO`��m]����|�,�{Eγ�{J�j           㼣�!�s�h{^LZDk.8�����ø4r�%#�Yﻐ�#�6���F�:�>�b�;�Z�G9� Mz�,kz�����|��ҟ�F���cy5��.I��w.�n���8;>�ε��ӣ�V\��"s�	ӆ�ն�[y����I=u\�FAO�{�ph�^՛�j�����M�j{Wj�f���`��5t�v��nk.�x���|�-[.6��ߎ�_f=�/3|0q�ͽj�s.X6�E�o�U<�P@� �m�}�Z�k1��?�U���:Ϣ�{�]�9wL�%��V{�h��
�7g<e��|v�w�?�ʯa���a�x�?u[I����ë�QN��|)�O�[7����Бh��:I{[s��hg¬�n��>�R�[�|��-��b�_�:��I��bŬ�N�s����V
��dѬۘ�ϋ��Wt���3�0f!���%pu��Uk�o����#�j8�(൛����K��7l|�|�;Vk��<�k�����t׌=\1�n�2�Mw��Ko�ӻy�Dx�A�h<j��ɹ�TWnt�a��g6�ڿN�-�l�u�8��Go���= >��k�w�c�8������E�'nl�*��Gs��՚G5��Q�$<�H��}b�c<��#䉵���?�Y�<���Ҹ�ؽ7��|8>���h�����~+a��� ������~�;:�'���5��Ć����l�h�ˢ�\���f�˔O�ӃhqF��k�ִ ;r�Li�&fgYs�zy��DI��C�<��'��cF�'��x������f���r��:�Sb�i}�T &���w5�+uq�<���ݛ�W+�}9��F6�T�(���쯎��������1�j[r�7p�Ӵo����V˰1c'.&�T�i�םVϘ�t����� o�c���UE�4@���p���+,��6W[���$R{���8 � �U���(�w#X��>E�K�z��T"4�.�|��[�%M�K`�oG,c�y�pw�F�}���;Zت4�������eQ:��:�S`�GU\È��
 Asm��J���Z���/2��f�oU{�2���S1�D��K���L�Ô�K#ih��I:�W�o{��ǽoظ��-Żp幹�������� p\��`                                   �� ����>�u����n���������	���B�a3�Ƹ���M��(V��3.�[�mΚ�]�*�o_4�5�;Q��&���W:�����>y;\}�g^u���QO��$�w�}[Ur���"�wީ�U�_'�����9����Oht�{�x�2��TǾ�o�5�*�լ+�Ë��q��	��_ �H8����dov������v}��K�/�-ڵ��M��FM��������� �W�11Tk�����;T��������>�o���|���Gs_I]���u��R���\�WWԖ��z*�*��^���W�-�`��'�`�6������>O�r���Y���p�b����,��.�ݎ��U�v�7�M���ݻ��{��M��h��&�~�����Mͭ�G
c�� ��[��\qe��v����W!�i�<\{�����߿^Eɹru�������Sj�i�U�s�y�<����M{0�y�u�3����lXq��7J��� մ���3� �홰.�ir�٧�sݵ�Vp������!70T�|���L?i���O��4�W��>n]�.�����LE�t����^��ί�~��w��v���n���$�H�
��N�`�6���|�S\���.��ۧ���O�U��[Y�nӪ�*�5]�5�O���c:�3E����j�-Rꈇi�� �����\�i��Tks�y:�����4���<��_��/9��s\\�AiG0V�\M��]B*��bh�Qy����߱�+��ޒ�k����I ������w�D+��ǯ�Q:L-2��eZ�WcX��6{��\���F�M}��*�Fݒ4s�w1�uy�Ųv�9�bg֎p��m��VD����YXVy���u�S�k}LÜq9��IT�ΔL�ۍk���u�u��YV㩨�I���qw��	~{W���}K�Y�<�Uo��|�Wa`���i �Kah? ���1U��s]��iķG���]E��@@ABtP-�ʑ���(���͵ո�D/V�\1�l���<r�G��󆧘w��x��p)�gY}Mٍ!U	K���tW�:�FLL��c�C�9��X�qtMշۯǓ���ڻv�xq����r�B������
I@NH9'�H�k��;���j�[�������n��k�:߀������B4� 68���;���`�t� V��j�+z"j�oO4�5���睊��߳..����0� 8'f�#�/�挻����^I������~8U"���EO��3����z�c�R)�RYY��i��L�rT��VN�u�y��h��՜�+�%Zx�L_��\1x=�q�Y��\�ɷ4��-F��f</s}E$�$���������X��|b�.4Ȯ#�W��тy�գ�Ө(�x���&� �}G�9Z�w5���/GX��,��e����u}Ik��������������y�oz��f���{�j����#��g+�.u���WQ5(���1����S����M4��hg�P�z�6��|�qb�yi�n5�����̸f�7��W��<�t���� |/i�$�)��kͽ5�<<Glm�of�E�#����'�=+�u�z��(��Ʋ��-l�۠��XƓz����j��$�l҃���|��br�Ȏ|�ȷ�xꙫ�#����dm`�@;A��cHr���2��PSD-�b�wj}�"�T�X�
҈����[Etmk@���P?<y�[scS�D�X��n��[�^��ɫZ'�χ�|�x�	Ga��L��.�ڊ�*���+�)�*�)�� �%��uPk����#����76�+�]3�Ł�;6��Ū�Q��}���AE��t7{l¢������v�{�v�i�n.Q�_8dY��V�F�%��
�}� ����y>!TowutU��S��+|�p;��]_Sc��i�*>��T�5�8��|������˝!˷縳�Sp.�㪠  ���3K�k������\�g��~K�j��������ޏ�p)}L�L>��~��̺N������w��O�L%�9��R     ��h��(�8�U@@@@@@@@@@@@@@@@@@@@@@@Az@?g`� ��|-\�{9���cq���s�[�Y�#�=l�d���o�O�����o��4�[&�٘�N�V�]�|�*�Ƿ4y�W�o� G?��/��'���B� �4�����>��R��Y
�	C���� j����� O�Y�e9� h����?O�y
��Q�����{����Ó��C��T<�1׸H���l��=���Cê�u����ψD�c�:��x�Wϛ�l�|ȷgի�6\K�dZ�T��xI\�YcN[;�p������GU���ɸI�[�=��j�W�ml9�g���,�jy1�U|�z��DK�ǟQ7� k�>I��#�����{�:�ͩf���.w׫��K]�=T�DȯT�x�Ֆ�0_ԅ��0|�W~��h�'�9^�s���ҸZ�(N�)���{�>j8C)�����q�>�\|�s�������7S�ݗۮsnG�|P�ʹ����$�!��Mȡ����ۼ�r�#I������l~V�w�ҷ����_��f�zv�Ь�����Hl��6�� �4 p�DiL8|��:�� @@@@@@@AC�4h��k�m��l�x����N#�]�"�(ۣ`�<u��O�;�.a�[7�\�E��<ݟt��߷�;������FŤL:g3�����_4�5=~��S5������1�:;�J�[��ۦq랎9�{3�ܧ6��<'�%����r�㿂��x-PrA��� h�Ǔ�B� wWE[]�=a������U��.?sOAQ\�V�V8��� (���{w�9v�w6z�m���㪠   ��G�k������\�g����^��U���O�����|�K�g%a�}x���_e�7WԭƷ㿵��a�� ��E �������������������54��&�qR*����������T�T���*������������~��� ���Z���s�����[�"玷�    )��;B'Ǹ�B�ʕ�n��:9��pƵ��&ϭ�<���\��P���:�S���l=�F�Wֶw�q6�wB[����0r�>�j� �3�F�M�e��oT8�a������������� &���\�����o���Ld���7�nu�I��-��f�7��A����n
��<�}Gϥ9Ye�M6���8/1"f��6�[��nN��W�V��t��*j��W�y�U��m�/�B��>M��c�4t��圯h��~oi\-D�&��+�C~�V;%k�6��r��B�H{� �F����Y�e��ֆ�o{���PT�x��a �x��:�A��7�Ah^s�a˔���5ö��s��՗zxe�� �x#�]4����EQM+* ��H���{H�8�� �3?v��M��%��ˍc�w8��-��7TK�]��;BC� k�CÂ�r����|l۪�ȷG9A\�*1�5�_j��K]T�F�ڳ]�CCB�9�e_��S��kfbS��n��#���(�X,u���Ci���V���xY�:��A���u'�{�5��.�n��^M8��_��Ci�k�(r�Z��GUG�@�/yӵ�$�Wr�ŧ�Z�8>g�̯;"��'�����U ���������� ��#Q�&���֎��Ƽ�LoX��k�>�c��FU��W���rh�G8�����ڶ�[UYG3��g=��{�p����rh����-�2mSr��%�V��|5\�i����yd��tQT��������7I��l��EȖk�ӛ�r�^I�����k�4�Y�o����S�m`�.�I�6��^'�i�wJk�銡�ET�M50�ͽ*v��3�À�*��ޥ�*z���8��'��psldp<����"���+/qU���:�����z0�j@<�5�{�����M���i�����Qz�Gf}� ��>~��� 1}���������>��?��u�{p��e����_7��i4 KHo�T��%VꈟK{������9�� �k�y�+�TW\��j���4π��%n�o9�93��ߙZ諩b�/Q�%;�{��o�-�`�8�7|a�oN��ږ�ӏ�)��e�����x��n�X���������� ���˿�����j>���������� ���˿�����i��������|����������~�}c��>��?��Tm՗�/������ŉ>(�����|���M��!��]4�Q[AQM��5�����R�Çr�t�񘟒�uv���몘�&'���A���`r�u�EPg����1(��\�qu;��8��oxCO-�`�;81U7|\�z6&Vӹn�x��^�>�������?Mm_X��j��tv�N���� ҿ?V]� ��� W���c��G���c�� J���� ��� W����Gi���� �3e�?��v��6��6���kL}\��N����հb�їj.��-c3��{օ̮�KW2�ٕxR�^P�_n���j������̺0��[���B�X��K|�y{��|����X��������n��� E�� Ao��ˆ��K�>?���a����¬�ٙS�� *��y�Gp���ʶ\�3-��|��n��b�8]����TAMQ��I���>����Ζ�J�OYS `:H�q�J��~݊{w*�V1�d�Y�j�s���U�I!��Wb9X�7�h�8���N�z�����x[�]��g�q�������q]L��f��@�N��K#G��i>����Wj��S�i��h�o\���gɶVi�Ķ�C'���y8�t�&|�������~S��6j��wF|�ؗ��y� z>S�*9�?z6��3&�Q�W5����h�C�gZ��fϭ1�[]�͟T~�X��m�;4f!~��뭕$3���RO��ŝ꧕������kf��?�9��r� 0^�)/l��y!�w6��C���t��oj{�͋�0�J��4�̓�0��r���a�w�ЎK7�炡JD�O/Ӛŉ�j,������.u� :��޽����9hx�5/lb�N�U��Cc����芨�Jg�x��M�.���a����hC�r�t�'�����Z��N�Z�N��q�D޻�HX{gf�D�|W;}4n:��o����S�b*�\����|��)�+�����l|����m�x��ω����;����L�e�����Kap���xח[Na�� fB����q?��%������,�4�]YO��f�1C�p�]�ۃ~���x˵�a��yu+=���nN�i��ڶ^�eZ�j�\U��8/1��aК�=x��B<n��8��0���<��-��e��u�TKF���ë�~��}�{U��T��EPC^���?�uW:��v� 7X�o�u�C\���D���s�Wʕ��s��oϳY���s�WOq�sʁ��Z���(��ِtƬ�m��|�� �'�m���'�ө�i���=L-LY&�;�ה�og���:��Gel 4��O��_/�0}��Hr��j��Y*�����o� �S��-eʨ���F^�9��<��X�ܺ0�U�_*a^͙�r-����[��w��Y_M3�mQ��8�����4�w�|����}����3�!��~-�{�۵|e �N�C�Q���=�(�Ez���^��ۂ��,����ڻ�?sGH�>Y����g�����@A�n��omQ�@`qv��}WX�$�:g�츃���G@����)O��Ss-h=>���^c�h�$Frfu�'2��K��-�Z*���ް��jG���w���b[�`��0��'��WTVMR�����o=�� }�;5?H�*�r{���(4�F�!t���`��1�3^���P�V�Z��u��ύ�v����p p<V���~��T}��v1~��h�8S�{4�\ny��h�9$�O4��{���u؎�-�{$A.a �&�{Xú@�m������Q��s]���X�cQ>�>����Â����i5�&��A�ɢ
�*]��H8��5A�H��9��T'@��� ��k�m,0�n��E���vԃ�ef��@���W&�<C��#�N�����0�c��(��h�y���McO5���K����)���!}�����>��8�#�$9���tڻvǽ鰨�ݣ�M���>ѹ�gXm�ϳ�[��Ů�l��v�r��e�������,s	c��=+6�PCj� /����6�-����}�Z�ͷ��E�ѵjh��><D�4F���h�H�8�&�������D���DA>B#���ft�r㩢�8�Y4^t����lscϬ��?,��7�ϣ�|��n�_&j[T`ͳ���oeR|���^�W�ܷK��%��Ǧu}:�Ñ���lG�����F��a��c
=�_�_Hg�hj
����a|�=�D�\缀2O`^&b��U<��k�)�(���j�ڤ�π�uSIl�����[O��|!洍��t���/�t���724���i��Bĸ��r\/�:��cΦZ��� r v �����3ڹV������G��DD<�i���認|�c�E<�!����ϐ�|NR��qEV��j;*7�3D�\�`�R_�xd���m�$��?Cj��z�޾P��hi���z~k�^x�R(x�a�M�,0��{�kii�ݎ1�I3�����w��r��aۛ�gFC�}�Eb�g䁹ǵ>)�g���Kv�t�,�� �x���@�~��׳5���K�������z;u���0���i�|x�X��c��
^��'�p=�4�SA45�zAs��H�6���mtgVTR�X��N�|;
���w����+<�;�M���Ħ��;\���i��00��d�:j��*��$rc�`�y������ɘ��^n5�w^���x����&�׏%�p�=� �"�A5� ���� Q�s���o�u����XD5�o�@@@@D%��\O�\*V����Ύg�>�g�s.��"/�a��;�͇������ �7��ѹ���]VM\�y$��1l��+���,�ȣ�!j8�1`�6�g����}��얺C�f�Mβ�V���̯VkG:>��m���E=Ν����Oyh;�\Ӂ���{&���W�0�0�5��8�v�9x�_3�_k"5tL:b.S1�
��2�V�Hu=XUT{"�S��V[l�RO`��m]����|�,�{Eγ�{J�j  ��L����0���0��*�Z�Na��Ǜ]�,ǰR���sm&&�lmݍ��`��^GW8� �v��{�����;jmWJH�)ei������|����9 �Lf?��7��Yd|��m���	�t`�M{��~��>�m,��g�!�x.�V����ti[QP�H4��5�ůh�pA�L������P~M���5����,)յ���������H^���5���y:ޫ��l�n����n_��Ys�u�|$NH�H⥯�v�f��0V��ˣ�E}º�M�Zֶ8⍠�� $��G%�wzǢ¦�8ˀ�m� M��5�z��K��w�ۊ��hK|(�ճS�;��<�zV���O�bHq��)c{i��㭉�i����:�G��g��&y⻽����{-M��Sv�(t��-']{�������]U%�,�t�6\C*ou�d� ��G��.>d-��_Y�Eê�S�Z���ɤt�|BGj�h7[��t��Ͼ���.�vl���c��	���'�-������c]�	#�2Ι�ģ����(��ʢ�"����ķ]<��PL��:D2� jZ�a���
cV��=d���mC[�ƞa����-!�S� ���V�t�A
v��9��8��p����k�)�p�R!��y,��X��.��L�aR�M5vYX���UU��x��ڂ{��̃d;3g�6�7bǴ��lq\��hg�L���� oGp(=|����&�c[�v�U9i �I�>,Q0q{Μ�!��(5͎zj����q�@׹���Z�O0�S�C��Ncy�t-~ݷͪo��<Q�m�n���SMG$�c��ߌ�Bx���Z^�؊�����������k���ø�Trv�[��h�[6���e��fD�q��	l�v�SCT)�d{�����rkG;WM�k����q����E���D�ٗ���i�1��K����{s�6�����0M��OS�rަ99�p�P�m��3cW���F��8=���.�������wA�9�a�v>nNUUۣXv����1p��v�&!���x��?M<���� �6������>��_ѕ0���̩�̫M)���M4�V��dGIVH��Ob��9��?W�w�fWTQ8Ϲ幥�-<�ЬT�L�Sf���W�����z�Oρr��]]U6���=+$�d��u���p�_�a_Ι���^~�����Y5i�%��f��Jo�t� �,����l?֍��{�:�j~����O���;C����e~/�|ꙩ�қ�]?���h~��e~/�|ꙩ�қ�]?���h~��e~/�|ꙫ�Ԕ���� �O�;C�Z6T� W�u�[2�e��U]W�����'�4���ƴ��@�N��y�a�QL�U!������)��gN^l^pr<B���ہ2�f`�8f����,��{��۾;��r�����ș�N�>n����E95�3�>u<��Jo�t� �+� �9��d�Nʟ����3S��7��������֍�����榿RSK���#ag�'z6^��蛛4����E��F��Nd��k�C�s��8�;WL���1��v4��ƶ�U�͡r��֙���K6�X3l� �-��T�.Ŭo�U�7Ӎv�%��ǥ�G���6�_X�lk>Qv��K�������v� ��}�E=]\̧���I%���cGI�T�-�5�<!�*�\QDk2�;Hm7[�����3IE�cv�կ� ����o��W�v�Y5M�3�.ۻ۹F1���?� h��C��I�<S����\�o�[�n��� ����v�!Ǚ஬b�ȫ�n�ec��c�ܽTDC?�͆1���}��ñ;�Z��v�C8���1�g"����Z&^��Z�b����֭�0�1�\�-ڪN�VE}�5��Y�{�b�^�Z���˯��#�� N��`��H�7���LБ�R�;��W)[F�m�j�E��v��H�-k�$���{��V2��������W+��Vǻ5f^�Y�l����Rkm���@5. xM��ky[/�M:�p��]�����S�,\x)��6z����g�lf?��{YO�m]��5��C���6�� �?5ˢ��c�Q+?4�:ѕJ��v���������Lo�������[��7+d�v��~,Y���mlfvh_3_Ky�N\u-��c��Mc>̞%q�����f�����M����n�<|g�V��b�f��!P�h���+����T�Dk3�6e�Ș��]M,xr�&���l�ňx_���a[>�d��j��'hof]�s۪<��6Y��C�[\����pq��e����?y^�7#}�k��?����Tl���ow��.�Hꂸ�vqt�%iF�g�?j"a��~�W�6�T�7�O���08����I�*���j鉛U��1wފ�#"ޑ��8�~�7g[q���V5!�4n�k͎����BӲp�a�ٽ:��ϣ��V��LsdcUA:�	�s
b��{P����T��"�&<�|��
���[��2;«�w�����a+�l�v���P�Ӱ��w�6c�U?	IP�(h.JA5� ���� Q�s���o�u����XD5�o�@@@@Dx���\O�\*V����Ύe�>�g�s.��B��
f����1��~1_5�X� �GF����a�N���Ke����f��r��N� �f�#L�:���7�� ګY� T��ھ���[]!ȳ}��Yd�Oқ�W�%��/ܳY����W:�_a���cF�k����A�u�S�	���_5Y��ãb�ۥ[�.�G��G���        G̽S��V[l�RO`��m]����|�,�{Eγ�{J�j  ��L��[�� ���U����΍�m�[}']�0�=ڑ�n�|"����I��A�O$wC�~_�w|��T�ai=QA��	�2�]�9��	��t�b'��7��Ki-��y*�w(�cK�}  �F�xn�f��\��S��ui����7nݡ�'wCŬ���N�.��ۀ�}N;�� X�ղL����4?�� �{kV�W��1�S[i�p�G|���_o7O(w]̵��t��2��Q�m���<�1�#P֗ަ9��ɱ��d��M�)�T��=խ��^'��T�3������׃���I�4z,z)�C��{��ܮ|�}�NH�\���6l_�mw�|��s*i۾�o2F���:9������n��a�1���e���qq�=ւO�h?;�'em�=3�ϗt	����������^g�F�2�`��r�`��k^�Ge1��{|S:��2��G̸�PB.�<�,��	e�Cz��]8�`���Ex�ix�4�ۣ�a�'��ØX��Ky��[_�T�cm�<}	���d-:��k�h��m_pFĖ�mw[��n�����t���F�n��i���:C�h�c���X�.$��`�����@�M����68���q���x������foM��<a�{MN_u����p����s$kx�ֱ�q�4׊<�{۰�=�*�h�����U�Atp�
��s��ڇ�K�u<\4¹��������_B��:���9c-#B��4�4�����o���C����%�	%��n����'@\yr�����ؓmͷ���h}����=f�I�Ma�sVGIܒCۺ��N�6ɐ[/���>�ǅl��64T�jal����I$#^$�4kA� x�\e����{�l��^-{�T�ƕ�|n������"���o�`�V�^�;N�Ͽ�׾�W����QD��seM���&!�G������+Eؾ��#5"�4��W@�[�+��.a�����\r�F�-�#ٟ+�,��������"�mv�F��x.��\nZ���VL9����g��%~'c\�*H�s��g:�����Քz20F�lo����6��KZ=MR<��~���'��D�V!��C�oFZ���RN�(a�k!psN��N>eo�ڪ'�^�SM�*�8j�6���Iq �Ğ���*������������uJ���������������]�3>�ξi�Jq�uW���8 v��h�mq_�5� �k���l���>�k����T�&?��r�����0�>�Ls�J/�:���f�ߎ��I� 	�y���U�J�J��A�6���ݽ�I��Z���_�r�/�t����1�Q���!����cY��� ����z�����l�@A�^*=�B��3�[��lc�-��#�Yc��I�Bܷ�v��^��ՙ��Y�?���KbF�NȎ?��=���c��D�Bg��ː[6ݳ����2Ij�0�vJ��_9�<�ǀ=��ϲv-���w8PҶ���ٔͻ_j�����2�嵝��=l��O��`�I]�Oy���<;4��a�ţ�j�!�33�3����+��W�y���@S�9���@ӈ��Q:L�N�9��.a�l�m�;����B���H�5����w�h4Xݍ��=�Εy�m���;��Z��,�����-g�M#%���*w����hi#^�3bߡ�M�(`�oz{����3�zܕ���񬫆��j��PB�$�;�Z��B�\�5U<!R�f���cY�����Z����U2G6�F]����׌�}ӹ����6�ѫ:��3�c��-��4��h���W���1r׹6���ܳ��o�J[u��J��P���q�?�ˊ�f�w��tF�+[�4cZ����!?v}�vѕ���{�Q]qK�ָoEFy�?m��|8h5׫쭉o��r5���[wx�m+�n��o��� ����ӣKT)�!:(8B��p[9��V���ٯ�L���ǎB����mp��Gg��o.��r5_��_��lU���խ���;�Nb�l���M��C\���^dv8r#���B�Kg׳��5r��{kѵ���p�9ǽa�,plZ|^�ĵ�;[�vɌ5�36h�;H<A�pЫ�[�c^����ģ7��	��2� Q��i�'��};f�����'=��ߧ&�7i�|˗�^%���Ι�q+��������~��� ���Z���s�����[�"玷�    "<R�`_�'��?�+z�N��G2ߟf��9�Nq�	9 ���'W�"?�l��|�� ��\�:7��ث���vj�]4��)��D���n���g?�Q�֩�����_�H~M���/f��w;ڮ� t�U��LE{��OܰZ�t�_}s����b�q�����X#H�����o���M��%�1�J�D!�.�oԇG��
�Ѐ���������O�z���^��ۂ��,����ڻ�?sGH�>Y����g�����@A�����%(� ,�A�Kn^X��&���x��P��Z#��B2Hڮ����]uv� ��[MY�M5��z�ǗV�]t�mO��B׀�U�}��,΍���FC������vx./����vO��G{��0_���ڠ9�>:}4�gx�<-k�{�Y���}��qߔH�j�'������~M��Ο>��s��j�cA��.1�g\ڦ_Bn�=��F�Z���o�rdFg���<����V�k\B����2ۥ��]���ʹ�?�}����,^�r�����W��u�w�Pi��9����c^�l���XN�$z	����D?���M��d�q��v���Й7����n�x��L��ꛢ�����9�u�3|ҝ��{ORM��{�2�E��N�XE���?TWz�Q��z��w}r�#���x��<u�2��[;��0��R������h]�unд�H  �[���)bȰ�f�W�e9�ӉX諣f��#S�/��sA���l9��miƸN����@�q�,4��d�k�}��:9�G7HF��8�\ٯ�i�S���Q���K�i��(,��#�G��?�eb���Wі�3�u����c�\2�o���*��bv�4� j-U�y8Ķ�����-}"?f�� ���Yp���jƻ<��?}���U��
�O=uo�/A*/�[����P����V�yOXj$x���op�WWԸ��At�[ }X��`S�������ސ�����)�޺[���sJ��k�=����l�g����^��U���O�����|�K�W%	L.�����̺F�z����w��O�LE��9��`ͳ���oeR|���~�W�ܷK��%��ǥ�sTsA�m�~�����|��;��4�{ޯ�u�[;Pc����eVZ]/,s}ps}MB�}������\|�+�3#����������E�8s��aTTKWQ,��馕�I$��縝K��$�O�q+��ڦ��_I[�M�"�1�8>j��&N�� &js�GD��l�`Oq�o��~�ܼ�Sܳ�gU��}���7�lS����~�\"?�eV[-��ۭ����R�ء�&��4r .�j�6i�(�!��۵ޮnW:̻�*�))@D(�4 �hն�f�`j\/G)em��LG�ҳM�:}�-n��$�-?x�~���i�5s��wCg}//��(�����J����y jtQ���N�qM���N+����N���-�x�9�q�g���t�n�̋6�"�}���q��3�zp�Oا���)wBݜ뙢 �4@�F�@R0�ԙade]��}���Wѽ���j�ƃS��F���Z��§/�c�g���Vu�
�O����cX��q1Wڃ�DF��z&��x��د�Ri}����z�<���yJ�ۯ�ڵV<�..-��So"���p�%�>�ޜ�*�����~��� ���Z���s�����[�"玷�    "<R�`_�'��?�+z�N��G2ߟf��9�Nq�	9(��wM��(F�Q������  F��to�
5�WV0��$k����4��)[��c%���i���4� ȣ���a!p[����K � �j��٭�ϟ�W�Y:�N���a��^��������{�?�sg��E]�(����O/�r����H���Mo �m�:>��Ѐ���������O�z���^��ۂ��,����ڻ�?sGH�>Y����g�����@A����� �%h� ,�A�| ��{��o�j+���g��1���m�	��[��\�	N��<����
��6%ۗh̵�X�����m���=�q�Q�����C	˵A�ZHh�b��0D���h�5�h� i��~�N����DU�>A�}����$��W�{c=y���#�n���+v�[��k�UmS�]ꖰ=���'@��N���!m�ڪ=͒dҘ=�e���%���:�l�:�I@̒2uAЍA�+�Z��t>Z�]�����μ�8~���-��CJ�皚���=�d`�9�Q�UQI�[/���S]�\�Q��6�#K\c|a�%��:8pA�·�� �¨� �~��F�w��Pk#�G!+��3�V�G�Cfc��~��X�{����q 8���jdގ]�p�fe]��k��y`�e ��8a�@��r��������y �w\Yg�۟_r���P��GT��1����v�:i�1t��v��\%�2ɲb+M������|�G��cC����E��G.i6{�L3�K�Q�����$t�����yh禃�c)�� /���^0~'��S�֗S��eL.#Ė'�;��<ڠ��-C Ul�?�2�;�V��Z����_�V��Ֆk�@�����k�Rd-��%�z��u���dM8���H(!���C�-�,x��B[i}���ǈ���BD���^ >H����B��f�Xh#C�0��f�F��fcj�$<�2u@#Pt�~�ٓ�p�RbJ������G-���Y���� �c�I$�ó���������ɍs�u����9�p���n�P���zؘ� ˽7�u�=1-�v=�򖁾�� ���G�l,�Yp��zg�uu�7a��zy%��B���j#k��cI�<� ��&s*�w�N���F.�+�T}s[,l|�do-$�/���W����AYO]#�'IM+dk^֝��F��*���+Y�)�K��`�%�򮯩1��z
��*� ��ž���G��t�۽!˷빳�So�t�U��?[\W�M_�=Z�{=�ퟒ�ڭu?8j~�����\
_S9(����?����.����n5�����o�b)3l� �-��T�.Ŭo�U�7-��+GIk�q�}��lb�m?�5�(���/�����}!����kn�r�5��xe&���gh<�r�w��i�B����v�ӏO(��{��f������"��y�ut� � iq< I=�LD���T�4̶]�fXǖ_n��6��\�Y\�8�5�5���Na��O���;{hU�3j��#�eu�k�
H5���5���{���%��x�S���Z�k�oXd��۹?I̫���&���&Χ^uq��B�g���s]Y[���y�b���u�-dǏ�����A ���{;�4Z�a��d`�\��86�CG$�0G,���@=�ܨ�(�)����5�5U�]���@@@AB�G�=�ED�Dđ=�-Qff�	f&%�C⧢��-��Vw5�n�_*�[FߢʹO�L�����>���i�z����f#͛v<�N�煶T)�T�RH��]��O�j���k2#�ph�ߍU��5�z��b����*��U ����~��� ���Z���s�����[�"玷�    !	A�7�{Yʕ�n�s��oϳZ�˧8Ȁ������H�9р��巫v�TAW-0�籤�[���\�|�~�tFU�3Lrm[hQ�>��)G����#���.����j�.�kI���t�+��I>y�����r�'p�ۆ����F����HqL�� �v��O���Wk��1����;.p��s���vl��������Q��7�*�k�O/�+�h�I�e�ҸE��.�G����/OB
;�>e�oz��n���{�j����#��g+�.u���WQ&�G��]��bی�ƭÂ���Ԯ�������{|i�[��DZ]c���k���IK9�ww|����ٮ��ደ�5�Wk�!Qm���GQ�;ѽ��~<xAv*�*ٲ5��~�����)�4�O�iZK���:��5wwGɭѠ�m������V<C3fm��h;�棬&G?{{xp���ȂX�|6p��X������������:����;5��O*s�;�>� �j�p��#+�m�{9�j�u����l\��ڤ�278�CA$y�����^.F�K�Ľ��W��3��*�װ\���x��x��Mx.� f{V�t>W����~oWt6�K��y����L$=dv�䨨��vK1ч]8�xj�(6�f���;If�/m-%+)!�����{N� ��mͲ�n?;�1���M��[����-�����o�~��k-wJH.��]OQKS�9�p��sO0Gbr�C���y��e�*8e�q��k�n��'k��s4���C�� Ɣ}��x����������ۯ���oscq��/`L���֌ɉ1����\�i9�0p�����������w���J�6*���4����U8ˡ�Yﯨ�y�Fh^��z���u�#���� �`.����� vefC*�����id�TL�u?F���{�(6g�0�-p���l�%�-Ѭh�u�I<K�N���>`ͣ04�_�Emw]MSܨ���H�ͧN��P�\د��Y�/��E����2���5�u|GG;@D*n�le������������i5C�^��d��;���{N��%s>L�Ŧjϵ/3M8wp\2gY���� NoI����W�T��[%k�-��gsZ�f�Q>]V����U~P�[�z)ǢϜ���t�X�Փ�=����q</��t�1�#��=�z9{�����%��8��|�a�Ƴ�l{Ȏz�禨�׀x��H�Oݙ�
}��x���W���t���j��16G˼�$��'R�_���g���5�<V����U��&?sOAQ\�V�V8��� (���{w�9v�w6z�m���㪠   ��G�k������\�g����^��U���O�����|�K�g%a�}x���_e�7WԭƷ㿵��a�� ��E ���m����{*��ص���
�&�_�h�-v.=/�c����lC����Ƴ�a�� a������3�[3PP�)��M5����Y����]��n�7:�ø��Z��v��I�r�{�m���|Tǔ|VZ�3�+� !p�q�oa�\��)�P�����ៀ,�Ǳ��(��]����۵D�3Eh .����\��@@@@@@@D<�Eqm��q�{�m���R��n��U�E~��U�B��޽E�񘆤k+����[R�����g���K�}�WȪn]����8�z;Q�*��a#��Q~��k�m\4��o���k̯��p`�V�1D_��s�9��M�Ƿn�f{S�OrqQf�ڇ�L�t��Z�珌8��r?���56�j�,���_~>0}#���I�Sg�֡���ΟH�����2?���56�j�,���_~>0}#���I�Sg�֡���ΟH�����2?���56�j�,��~�k����d~_	)�~�P� Ig�O�Y�����?	S����C�&?Σ�g�q�}"?�?	k�j�)�ϜO-,������89�>��R��U�v��9uv�u��;:�nD��؝k��{d�tv����r�#���|��Ym�Wc6�^�n��6e�#ɴ���wg��4 ����~��� ���Z���s�����[�"玷�    !	?�A�0q7����[��w�:9��{5��ǽ��8ɽ�)���:�d4T8�=
5A����S��ר�}�N�#�Q4��ȉכf�R�WM|���Q��R0p�����v�G�۱i��X��l}�ؘ�~xxK֍��ؒk�N:r\v�o"�j��D�3	�٥��Gm4?��L/e��_?�]޲ɶo��ɏ��;�&�� �H~���ƻ:[N�F�S��9\���
���yx0jN�:�����;/]�-S��m��EȪ���h����ީ�i���(����y�U��m�/�B��>M��c�4t��圯h��~oi\-Dӊ
�����
hU��ֶ��<j^��}<�=��F�y�rM�������;{;O)�`e�x7�@�yLp��<i�m oGd��|�y�n�9\����h��̻�q(����kٜ|��<Y1e�$�PQ��ñ:� ��Z����zPp�N�q��AV��u:�F�T���m�um�"����\Օ�0k��k�?;е�����#���Ե�v���Q�ɮ��_B(��O4���w1}軁|!�`d����wR��;���q���zո��0�r���^:��ߙ���� ���
��������X�[�\�yWWԸ��=Er�[ }X��`S�����}�ސ������)�޺[����������+�����r������{��V����5?�c���./���	����c��Q|Y�H�_R�ߎ��I� 	��� 1�����O�b�7��*�������ظ����j�h6��6��ϔ]�w����{��N���ݫgi�?W��b�ֻŦ��c�֓���&�Ś���5��O��|Z��GK#�y�{�s��+�^��v����=>��4Ǆ8�\$f���W��±�WP������yn{�F�UO�9�����QG��΋����R       �!�v��4�#���֚��iaڱ[R���<���OkhX�����c�\7^>��E� �7�qn�ą�+�g�ΊuQM|*�z�� ��>�猼ͪyhu����1S�k�ҟEG�ֿ����=-zOEG�ֿ����=-zOEG�ֿ����=-zOEG�ֿ����=-zOEG�ֿ����=-ϼ�EG��k��� �Rn��S���%�RI=��MSW5H�������Χ��iZts+��?��W�3�M�c6�k�w����^��������Tפ�v�G��η�����7��a�<u�F�v�5�f}��E�
��E��2Ih����o�È^+�W�4z[�jŇo2�ryO�H�91H� A�� ����h}�h��|���>*h�O@?��W���C����,_9|������?�o� ����hO��ab������-�ѿ� K�o�������>2�.����'ղ����H�������>��zH��Ə77~�bb��Y��
Kl���n�	x�i�k�c�q]�f���6"��hY�1k�.C�d͗���e)�N^�
�vɦ��b��j�̣�Ό�2Z/W{5?���j(�$�\��|�������w��Ŏ:��v��ٳ~xy�,9C�m���КXIh~�����qt�8�Ƿ�_6b���G)�_���cGGz�Y1���57%m���}UL�XȢ�I>���Kޜk�xqj�k3-�aޢ���W:DBڇ,���"�%AmE�K}G[0���3��{V?d�����U��Z�9�/��Z�r覞j��|Q�\��=]��wOHUSU"�S��V[m��R6O`��m]����|�,�{Eγ�{*�j    �
oq(($���ڂ������RO =(<z�m`���=����d��4�8.A6�m��_��v���ɨ�u,���u��4�5� �+��M����:��ߙ��&xsEE��ι�Q����W�閷�m��Z�5������wo�}����q}�?��7�l���8W�$��Z �������ULt��,��cK�#� hI$� O� �f՝.,���ጧ����Jrb�U8�t/�DMn�r�j�j8 ��:� ��u�y�{�1�qd)�n���_@�.|IAfõnuC!|y����4.n ��ؗE�9��X� a|k��q5��fT��$̓��ͦ���%φ�Pq{�����y�]�vn��Xan6�Q�٨i�ݥ����F��[uw�Y�P��_kL�ښk�n3�R�b��1Cg��6*x�!ڿx��87����v-zo�4�j<]Sr1;UܿTr�G�����ǒ�'��`�a��rN��Xz�����dz��|ۡv-߱�p⯽����dM��U��K�W�N&���v�r���r�j���2�����pq���լ��q[3O_{0����ך|9���v��w�,�p���ӣ� �\��������5Aҿ���=�'�*�����z�Q#�o�.	{����\~枂��J��>�qo�)�Q�}�>��Hr���l����]-�U@@@Ak����SW�V�^�s�g����_�O����1������J����1��(�,ˤn��[�o�k�� ��[� ���A�?�v�U'˱k��~M�t����Z�\z_@�5G4؇�O�g�.û��K���'_Hg�ճKO[�!�-q[�Ͷ��?عYgN��:K#���Y��~p�
��s����//iG�0h�X���؇.:u�}�8��ޟ�˷녋=g��Mi�;v��GF�ɵ��C�]-�_:Leb��CMz�TJ�Q�W�|�9�������H(P;T_��pȬa����j5Xm��w4�g��+=Z�w2���E��3	�b'Qz�j�Ϥ��OAN�^Gn�0��W�ۧ��;5y#�O��vj�;T���f�#�O������>b��^I���'f�$v��W�ۧ��a� �O�i�U��
��E���J�~�w����|��]�=X|�<���{tAMuA�5� ���� Q�s���o�u����XD5�o�@@@@S�bg]+#&0�nG^t��-sl�ڢ��jƴR̮��G��{�����LP��[��h���T�݊�R��>G�7��D�qN���`�g]�nF���i��TS��;���+i؛n�ʽL���>���gQ11��&0�-��ۡ���KL� ^E��\;
�;g�Y֢��'�r��j�k�w!u�;e` q��e|%kˋ�M#eԐ�ᦈ�e�����蜣HL�X:����i�F���y(��1���ǔ@������Q�NV�Q���ܻÝ/�>���R�y���T��־��|�T�Dx�̽S��V[l�RO`��m]����|�,�{Eγ�{J�j    �U��I�O3!�&��$�kZ9�O ;�B-��W�)*�-J93��/��n���uG��0��A3g�W=�j�-7�\i�9���L�.�<5��:@��0�̂7�|���ι���m�/Onᖶ�4�����H,��_P��^����q'�(2Vθ��{3mѽ�e=�9x\<� v�е���U��Ŷn�g�3�
�&����_CG�S<S>��"fp>m����"�^��� 4I�����bZ|�m;���l���F��	������lLL� ZAk�������9;� ;Pj��m
�t��<!pt�1��ӿ��pmp�P7L�s't��];�'�4� v2͍�Zj�~��V��>�px��k�@��L#�08�F���z�͍�nq?h.r�H3�F6�ٗ���X��aJ�D�{�t��r'o��XN�]�Aӱе��H!I~��:e�>µBw�b�EP��۩<W�9=�V������4<�VN��#��G=�;�s�I<I<�]8�#Y�7r?	;e���V��T4��;��vh��|��3�r���Wf~�p��;���,"�Zy�ŮGѴ�.ź�5��MCL7�*�d��8��|���-أ�V�7b͚�O�L���5�7��4���*�}�{&��cl�G�({ƿ�]�נ�M����w�*�w��T���,:� �٢�Z;��v���mu2PܨfeM5L'G�+Ǵ��A�r˛�V*�Xj�]Lh�nV�Z��Ӫ�H��7N��� �/� �wc��J��������H�[��^�*��������R�`�[�
�z�wO����~��=e6��Kq�PZ�����~����ծW�����/p}���S���Lz>���3��0�>�Ls�J/�2���V�[����?�0�� ��"�@@A�6���ݽ�I��Z���_�r�/�t����1�Q���!����cY��� ����z�����l�>V�bR��bZf�]5��0i18+,��c\�t��'��k�������ƕL>��:�/
�I����`�Ԓٮ�ֶ�ZS�*���3t����o � ռn�Q�s�o��Ks�(�p����2���VK̾�WH�uĮ��o�-Tԓ	`����O�Ŏ��&e�����U¯f����JaϚ	9o�&���B	�gLUl3�Y���U3��|�Y`��g-_=8:8�ދN~"��,eeǘr���*{Ś�����@��a����`�P{h8���I�(��hv
�����]-s�3uX��N�W:3�t�Vz�Xn�p���)��`M���;-&��p��l��7�y�v����5�w��\�'M9×����ڛ5�k3�Q�c�G�������'�[���>�ߴ�?���pff-�{]'���Ae|�O���x߇G�,�ū�)/�F�ىo�|����1e��x��� ��S,m�f5�d���xts�5�W����|	�9��Z�2�2�	�/f�G��E>���q�y�����|e��5�?�k7�|_��B��8��3?����-p�i?2�mG���S�X߇��g�U�6��o0r_j<[�0u��g�Q���F0��Q};�$qԒx��/����6�lp��|Q���ί�%�� �6�� ��A��8�'��o���>���[?��k� ���_Ï��O7�j��?�u~�-��ٵ� �d�/��������|\���u������״�5�Z�q~�SX��L[����eQ٪��u\�m+�&O�SA�¾�c���m+�&O�UA�"6ۇ;s�j+�1�9��`����њ
H���=�𣉮�@<A���p�:�k��;���j�[�������n��k�:߀�������_O_��\�lMt ���#hڮ���m��D2q�t�~2����K����]���r>�h�Q~����='�/_@����̹����Jq��d�L$�b|��y�8��S���?آpr~�}�'��;;��7����}'�J&j�:.�T�>����M�	��~�7��|�fػO;d߉�&i�h�S�D���3��{T���ҿQ��x��k�x_D��Q�b.�9^N=�[�n�/8�4j�֯�V5�AɭAȵ��F�*� �}G�9Ze�t��/GX��492��=y���שOASUW����y�U�[l��R6O`��m]����|�,ew�:��쫅������|��-�n���#��(��x��<����o{� �̠���] ��i��]���al��c����-�}[����^h"��_�zծ�]|�ACn����w�OM��� S؂He�F�f3j`�2X�\���~��z�t�u�{_B�f�i�;���� �-�,.�}\��{�##�z6����)���6�J�%Eϫ-p:�ᵺ�5S�1<�-ܪ�q]<�noa)�k�v�-��j�d!�<�.ii ��:h�f�ƜL��������ͧ;��>z��̹G#���c�Ǵ�5�qk�GAA����S��nS4��Gf]�x��ͪ��V9�bw�Gs]��T l��!�F�� 5�{':3q���9�tۻ2���Ufy'se��>Efy5��H  ��7���}��=N��o��xp$e�h8� J��0�7k�n���C�7Z�k*f���{�yq$�Oj��6E���
`�\�[�g5X@sh��h{	ty]�A�'�8Zׄ,v�=����i���)(�c��4h�ӿ�S��=g7xi� ��h�tО<� ����8xy5<�~v������{�P���V��n�S@z� 	:k�\t�I)�r�Ȝ�v<��	�ߵ��QVH��<V8�ww,�Ό,j���O&׻�2���N��i�K�kڙ������G�(���g������5#��u���T�Ǔ�w���t[v�����K1���~ЌlO��?j���l�Z�3o.1��d�^h�I6��x����k�p�.�˃�x�c��є�����
V�#dp���a5VjwK�n�qp�R2F��X�0q��陖)�	���54�竫�5����ֻ��t�k�nʖ6���4 v�Aտ���=�'�*�����z�Q#�o�.	{����\~枂��J��>�qo�)�Q�}�>��Hr���l����]-�U@@@Ak����SW�V�^�s�g����_�O����1������J����1��(�,ˤn��[�o�k�� ��[� ���A�?�v�U'˱k��~M�t����Z�\z_@�5G4؇�O�g�.û��K���'_Hg�x����ʪ�S��s^����
�v��J�������jCY�����j���5R�;^�<������Ȯ�)}A�s��ۮ<br�������<)�p\kEMҮ(᮫k�OP\	���=���3i�	�����:�����V��*w��k�jfU�m����k��ӂG�vG�<�ic��[nk��i���ntRR=��K�5�$)�<�U�ݝj�7��9��&���6V�5�
Pui�ѯz	�����f�}I��ˋ�Kc����-�*���:o�psx� ���=S*bd���1�k��湧���(>r�{��5}��9-�*rҮ�z�O�o����������>A�kx�E�U�Kb�s����貭ܟ	��\\�y��9޸5�{�/�l�۵M~p��<�:m��ڷ����0ԑj�X�~���5���ǁ{
�7b� �Ȫ��g;�Ks��z����?���7*��}�hi>��WTq!�]Y���t�{��Q��m?Z�9K{����r�9���V��'r��v(�MW	�$�q� ծ�9�xξ��P}q��2��}����t?�F�)R��YS���+�F��'@���3��-9M����<|�)����M�� ��΂�8�؟���8�؟���8�� )q?�"�J�vl��ya�~�⬽��l��U���i�"����n��R@A��I��B�k��;���j�[�������n��k�:߀������Q�?�um�猱$�9�m�:K^�<���v-�]��bcO9�K��Ʒتc��X��R��F��WK�5�ç�㱗���|A��GJ?�я�T�5�Ï����ğ��/ �z���4�z�=�Ï����ğ��°�Jo���G��q�>�����|߅i��7����>���q�O��?~.2�7���r�?2�8�?>Ҳ'���}��0���h;���)�[Ʊn>�^D�?�i���hși�hn�� �ʫ�E�؍:(U]u�WM#H`%zxwZ8 䂇�"^=�����$�i����Wx��c����G�pk������S�TՄȯT�x�Ֆ�0_ԅ��0|�W~��h�'�9^�s���ҸZ�<�O���:�q��ka��m�>����ጊ&�\�Orm��5�j�ɚ���C����;%�{t1���l��ڃ�;I���h �^H%>�[�ݪ��u�I0��~�E�X����T��w���o��A����W-�t�2���z:��ٮӁ-t�8�LF�97A�A��;����'�A�pi��Q��;��B-���F�����[z�汼_NO�w�J�w�gzk_H�8�>���V1�>�rxU˪�\����,����|��O��� =mA�nIÁ��N�A�Yݓ����O�<�m͑F�ƚc׎R�[g\���̊�c��
��i-ʙ�G5���� u��x\K\Oe�v��EtN�/��1�bݛ7cI�������=�UYl�� �}!7ʌ=��h��8�clm0sO�g�7����� ��OBͪ
͠q�d��JL6���7>���٫A76�PSDV&���a��B@�yda=�k��m�i�g�����*���y��y$�IT/]�Ź�rt�]c��ʻ�F�)���yK��Zl[�տ�uL��r�WڻB��~k�X��#cl�6f4[�s�Wr�s�-�c�9���Ȣc���dl�t y��E���<^.\��3]\����e>\Q[�`j��u���\<_3F��]�d�F4S�<�8�ͥ;K2������ l���7NK8ן6�֐{Gn�t��Դ�4'�A͍�v ��� h�Ǔ�B� wWE[]�=a������U��.?sOAQ\�V�V8��� (���{w�9v�w6z�m���㪠   ��G�k������\�g����^��U���O�����|�K�g%a�}x���_e�7WԭƷ㿵��a�� ��E ���m����{*��ص���
�&�_�h�-v.=/�c����lC����Ƴ�a�� a������3��fj{Ƹ�����Y�u����ݘۄD��x׿}�?���7�˚�������}#g�L���ֱ-��W֖�Z*�j W</l����:��rm܊��Q�j����Ki�C���7/���"�gk&o	{�����2�˱M�|ʹ���ʮ�^ç��,�{� ŭ�s�,Y��nxs� ��nQj��Y��~�Ť���mm�'�o=n�Z7�Q`�cnj�������ױ�s~�<�`V;��j�ti��Fl쟅%��l�;��w��!�DH�Ћ�PJ�qѧ�� �I�ؓd>\E�p�g���(�����A@uk��^�{4s�� �3��8u=�4��N��y]~n$��st�4���{x�0n|�w_H\?k��>e�|�Wқ&2�m��V��k�.1|���|}o�d���c�׀;N㝧�E�����E�)bv�'Ӱ�X�s��k���VSH�i獲���C�F���]Ί�%1U<�2�Dڮh��;%�Q�ҸYhn�삶�
�Y#&du6F��ps���A�������q��w���_JW٭�� C�$h#�kH� [�����n�����s��>�T߹��:��Ͼ��7�}��[�:q��4A�5� ���� Q�s���o�u����XD5�o�@@@D
^��$��F6?�����?�+x�]b�zy9��θ��ޛ&�����aAnf���
�{<��=@�ܚ#���a��⧭���Q����(��������׀�Ȥ����>�
��䈗��>�o���|���Os_I]���u��R��[�\�/�-z��URU"�S��V[l�RO`��m]����|�,�{Eγ�{J�j ��h}�j�j��o�{@k��;�!|n�]u��=���8w�Pj�ė:	K�f�u[T�A76�K��d��؁]N����v������ �>�֬��,vK|�U-����`lp�8������h� �
i�D��m$7
Y�j#l�J���j״�>B��DWN��+�*�D�0־�-S���H�c�������#�n��"~��F�qݳ�j���z��wv�;O)�~�<&?���+\ѸN�x�O�*��K63µm��C*�+��ds�9;�G=�����c��k�w8۟ѥ��߷����\.Cn�'������<O)�����R�7��9�kKOj�2-��-ΰ�yX���ͫѤ��'��Y����D�I89Fg���������]J����߯^`��}��F�q`��+�p�qP�9���\Uj�X�]v����R�t�н���h�q$��ȷ�D�rt��.%�ˑj�:̴ѕ9?C�P�Y)m]�S��I;�����v�ٯhUا�N��w~�ˣ�s�s��kX����΂�#�)M��E��t��iǭ�o"���tÁ��Y��y����*k�ʹ#��onڊ)�3�}ow��M���.��9�˗.i	SP�5A�����{O�U��]mw����G��0\�yWWԸ��=Er�[ ��8��� (���{w�9v�w6z�m�[���PS_"��APP[����~����ծW�����/p}���S���Lz>���3��0�>�Ls�J/�2���V�[����?�0�[� ����R)��*
��?�v�U'˱k��~M�t����Z�\z_@�5G4؇�O�g�.û��K���'_Hg���v�G,]�r혂���as�ph�L�:��ѯ�0��Gxp~���)�Oɼ�Ҍ<�C_�_� ��ri��_ByϹ��T�Q���֛�۸n�#D�<𤛓e���ރ޶���>�s���g�s��ؿO��Q���cɰ��lѵ�ps��u�WW�u�a�f4��u�ڽxh��7M���	�",x����ݽ��l����(��wN��7'г#���̈́x,�:�L��STC����ờ��;im��i*�q�Q������x���y�ns\�� 9�>:���uҨ�jw;QOL����k}:�d�QgK#r�񞹧��=�_v�l]yi-�!�Y]�&�������#�]�%p.v�4�;m#l�C��\��<���I�{\�@.w�8S=��#�'Vܽ��ׇr}���k���	������4�ط;�Z��n�VѴ��#���y�G����|�t��ڞ���\�1����b͛��j>���O��ڭ�xC�9sS��$A�O�b�A�)_f�;�䑠�8Xi��̇�9��t~(�'(���\ot6�)#�����S6����Mh�>eN���1<��]q3Lk���5Txr@@@@@Az@?g`� ��|-\�{9���cq���s�[TsA�Yp�����
��uЈ\�ǐ��⪢#���dZ�ƹ�+f�{�Lޮ�[ł�Q%e3i�MIN�����Q��OJ�v&����U]���7�(ڴQj�QÎ���)���OL0z�� ��.�v��������
b!� e������������_�9ng</�G���/?[���n����~��������w������{��ȞW#�|N��6���8�Q��g���U�������:q�_G�(�O��Q�W'����ڶ����T�8r� SWR�آd0��/�9yU�6�b�܋v�Y���{�n�Ȉ�e��1����ZH%��N�5o�1-Jt���y���^�_A�PP�D<,y����䜭r;��J����|ږo�<˃]���%�R���J���oz��n���{�j����#��c+���~oe\-�6.�TGݯ�I�Om��K[U+΍dQ���>@A���\͸gib�ir{�W{�������3����jj�g��Z+u������Dѩ|�pk[�$ �읐v��2G��X�k���:����$ ��{@> �0 ̣�
�  ��h�J�̜�����^��)�𣕼$�A�������<�f%��Sj�sd03�l��߳<c�kg5����X�[=�-�]KX�Du1�9�ǽ��ȸ�������W���6���v��IG?Ykɝ�^BqB�ˬ�ĹWu�z��p�ԲxpN4�G����Y<-��ݙ���-�����oS���/p&�8R�i��Zi�w( |������v7sv����.���X�{�ˑm-��Ğ�?ۧ�b��l��O�Va�sG8 ��1�^�g[U5Qs�Q:���nZ�.S1=[k����ύ���[1E-��1��_E!��!�-���������mY��;Tף�j���`b��/��U�\�L����+��͐�=��A>L�I������ ���GH��޴t��%����alu[/k ���=ɸ*wo[��1�X��*�mS3�.��H%������%v�� !��z�Dg����������v-D�b;S��6~��diVD�#����eb,μz�nRV�8E�a�kɌ��繛B�u]��:���8�2�Śt���V���33
z�fa��g&]�.�A�&��[�맡���j�ɮ.{���Mt��v.ƫ2�KsԆ��;~��nmY��?�O�za�&�AOEE�1u%<b(���N�1�h ��u�tE�b�cHpz�Ur����e*vr�#m=���8Z��Ikmt�]�&G6�a��F9�Oi�{�M���̶۪j�tpD�\5qiq��H�r��d�<�F�&2�c�N���Ӈ��]�Aҋ�YۙV`��n���OO%m,��s�ql��O �cF��;F�:W� �;�����P����V�yOXj$x���/w�u}K����TW)/�&#��+�6��n��m5��W[3a�1�?��� [��w�zC���sg��Y��ߓYzji0���z���G�RhA�OIլp+���1⎚�kU[7��^X�)�}q���V��KK}�$�0����gme6�&�[�ZGv�������5x򒲔߰�ҵ߮D����h?�(%M��d�bI%�s��7@'�_��w1�ʂZc�-�)�m��RTYj��x]���w���s+\�g����^��U���T�����|�K�g%^lY>����A��Idpk���.'���]'u}J�o~;�]'�:��ҩ��K5U��SU��K�a��)Z�t!�.��c^������k1�]e`���(����y�f`�1kI�4)���7:��V�-_	p"��/�Aݼׂ�,e�M�`���[��g����k��F�|#�˽�{�sysA:�l���=�Ń�$N���>�q��gO��;�u,.6�xvB]t� J��� nŬo�U�7-��+GIk�q�}
�h6��6��ϔ]�w����{��N����gj�D��$2�I�Z�8j0W����i�R�MUQ1U<���G%'��k(���×:k|��8��	5gg{t<t+�m��V�O�<�ӿ��٧icE������ lF��s�7/"�f'Rt�4H��6���xi��&l�<6���OF; ��`�<Ga�h�=�������4��9���j35�Í+�4�¸�ˍ�1ܬW*{���X�����|��U��Y4v�U��db�ŮmަbZ�鳼R�/���g�Փ]�������K�����
�j�K<`�v�Rk&�u�iO�y�TOt#FF�G��N��	�Py����K[r����!�稐1���Q�v�Qڮt�[Vk�TQn5�B�����٭�n�{a�MU��c�����&������w�N:�;7x��\[���t=��Wk�7�>�yx��_a�N�ֶG g���h�����M���O(�mC�#cm.�{�6�I �ڜ��� IR��&&�cǚ�E�d���f�a�?[WDY���7�k��B<��+��5Z��}��s"��|�Z���:倱E��v��[G!c�n���W���G�N��s1jÿU��Jl��y��ߵ�W���rd�x��u��*�g����"�'�7��sH�A^��]���'IP�j��M���Jnd6ض�GOMd��Gk�4㹻���<�>����O!tݕ��k"t���Ŷ���Īoa�j�/� i=OQLQ���)ǰ�"h[�UDLK�M3L�O7�z@���#���:R~�|w�:�#A�m$�X���b|���cI:<�y��Qn����n���v(�f[��=�p��Z%�w07}P�YI��i�+P��;�4��R�vf��e�W��)�Q�+�fN�X:�nRW����Ɵ8���c�7y�Z�u�ͣn��kż�=���vE�,Q�	����y2��䀀����t����߃��Z���O����r��""�.��Oq����f�i�+��-�%}k-�WT2��y�նy���p�H8�^�5�6��q�2������E5�U1��"Q���������z����s nӑ��{����&��(�*v���i�!t�I�
v�J=K868|�qa*�]s�g\Ms�W\*������z*|�w��u�3ϝ�{U*E�|�y+e?���|Ub�|�	*y����N�qM>N��q<\J�������IO>~��"'���eJjY�uqRR���f;���ğ��Y<K�W"ը�*�c[��'�E�n���ox��P7g���Fy<���l=�ofZ���\�������Lp�z�R�7y�[o�Z���G�?"pN�ΐ��@��<�f4�	�׋��>o�M85��pU� ����r���b��J����|ڙo�<˃\ӷ:y������_%U5Q�)^���W�-�೮��>M��c�4t��圯h��~om\-D/�2&˭��k)�,5x�Z{RE���郵�WC�?|h6O��t��(ۚU�k����4����ѫ�C!�A�u�n��9���Q�z��� Q���#-,Y���_)D�;fp��=��#�<�!Xe��̷ع�}��v.ٖ�3�g�G�u#p�=��]ao�{� �G{ǰ�r���/`���O��l}��ڔ�:�k�b���V��i"��2)���+���}��r�����eDMx��լ����W���cK�D�K"���=�u�S���N������V��:�i���k�w[f]�o�x�췂��[�c�[8?*��̏/��w;g�(�_X6`��*��s�H� ^j�l�������Ι��^��#05���gw�9�{�%Y\���9�ӧJ����>����An���!����� �0qand]�:�T�?k͘Ҋc���%u�y	ˊ9��i��H����S��3oh�,0��Xq��/���4�o�p��;u�m���^��O
|���noM�h��,�W��+\�j�����M%ML�/�Y	s�Oi+�۷E�b�#H��z���˓�˨#p�A��U���l�(�� +�2;�L]}�7�9���u���� ��=�]�2��7�O*��<Q�Aѿ���=�'�*�����z�Q#�o�.	{����\~枂��`m�je�X�d�lRU�d�;�~�nMN�r����.�/ߞ��YE��<�E�����]q��n��J�7����8kÓA�^�٫6c�������޼�j7u��s��s×;̊�o�����]�v�:��^	�
��n�"Z�M���\���I�/p}���S�a�Lz>���3���6������}ޮ��w{�P��Y[�-��x��c���^��V����{�o�yB+�_��;�o�Z��8B���1Y��yA1�SI9��OU�g���t�����)�R���j�=C��u�AcMI-+�x��������`�`��}����ƚ���z�$�H*i�1��uk�A�A�L���㟙w˜~����=K=�1�������&kF�#@�	�Pu�7��*������y��K��5G4؇�O�g�.û��K���'_Hg���4�[��֜�µ��=m,�V��Ǌ�����-�Z�w!��ͻ��E�3�?V�s'/�;��o��e���Ip����g����<}W�;2��&8y����f�ֵ�:U�a�/�b�'�p����.�`ۃk�wJ�MP��R�Y��:suyc*�/51�Xٴv/�Sim�j����S�-T����<Q� �;y�,��wS�P֭�y�mƗ#��2w7�s=�Հjv?�8�|O�J24􇬵�o��Oń���?��|#�ݫl�#��[��t�PX�#��p�xRI�㏄�=�k�]��#����Ż3��F�?��mύ�|v�m�����y[�������|���љ�ܜKs����������<yY�Ay����A<���F��� ���쌪��V��f�`�ٱn!�7�o�+k<.�+��b�]�~��~ܼ�ڝ-���o�\�/���x̯�[.��K"�֨��N����u� �^�6s2́�N��m-�T��a+kYM��#&	_ಡ����C�{��gl�s��Qj~����U��s������{�-�6���� }5T1��G1Ø+�ݵ]���I�}�z��"��%�Tt�sW�x�<SY�ҥ��完�ߪ �_Qͤ���;P5���ڹx�E��0�hN�m��&l��|b:F�0ݾ�@�~�gӓ��x{�l�w����5i���ULٹ�^+��*�e��Q����{�XW�Z��;�;�z'���� �R����6�?x���4�ڼW�t��-~�����~4�� hI�8&ş��y�EG+k�B�&-��8�t#�$��x�U��ʪ4��6�a۝n�k�r��BɅ`��Z�.�0�;�����dd�j�s-�f�aƖ-�=u����<�(�#�#l��<0g�Y͋�[�ַ�f6]�)l� {�k��S��T��    �� ?��w��>�u�_���gq�^��o����EIEM-eT��^�8� u%hV��rt�5�ԯ_�f����"�.6.Ƙ��U_���Kzʒ��@�<x��;�ׅ�y�����D�勏�8�n~�� IG��-�,������ɜEu�I���Vh�<��V�q1#^γ���ß�3W�>P�sұ��h�x��f��-;$|�^�����=�A�K�DSn9i�9�-� Į�f�'��=4�d���W8�+�N���m���m5����{���_O'M����x�ȫE��q��j���>�?N���.y*�*|]] ?O��A_��SS���O)X|��z�y=�3��:�2t���{�UG�֓3_q�������S�#��'� ]���Mȷn8ʍ��cQ7/p�f�	�Y�鋝�5�a�i�g�Z{��]�a�{2�UTkr\gk�����<(�Q���	h�l�%�k+��B``$]��C�B��|��|:��P�*�. x��������ڶ�)�j���3�+e]�5��Ҙ�+��u}m��U1a�zh�y`�o9��<�N�-�_��Es�NE�Ez�q�3Z97�;���ef�6����et2�9.�x]�ѐK�Oc���x,.����n.�j���/�WU�8>5��ٍr��u�Nښ�mN�iе�'j��p<SN]��I�nxh�1���Sj�i11��y���nz�����=MT@@@@@@@@w"�S��V[g�O�	�4� @��&����Q�>O�r����O��J�j�ft�bA�[�\Uʪ����sc��k���}҃Qd�x��'BNl8w2�<��OWIm�����c_$��S� �䂨8�ޠ<��>�k��g�����UB�\�Z��<��ۢ�:U­��ڮ*�t�~~�D�0!�a�_N똷UKF��@l�1��:���0y�Zn�ݫW��<�g��Ѷ^�]�����G�8al������u��v���ܕ������r�ZV����hu=���د�. u��b��y�TO!y�H'$i3�Ng"�t�H8�@sSMS�0�5�O�:2F��cj	.PZ$�Zc�Ӻ��,s�`#y�����2{bee�=�#ͫm���֞�j�����;?�2���L�Z-A΍�S����	�:�]bcaiT�j�9� NS�7�/hL�D�i�ǰ��cm�2�Ɉ-t��=mt����D%�f�����@>p��|�k�w�س!�F�E��~����u�r��r����w�D_��D�Yi����l�B�o�V�3�����dv����A�"^�.���{o�r����ί��������42��7�O*��<F��tq���|B�_��g���5��o�pK��]_Rc�4���Cd�Ĕ8J�k���q��>
jJX̒�#���1��q$ ߷O����~;�]e1�I蒰بh�.u7��˚�b����ҞzT=�Y�8j�Cw��Ҝm��'����GnÖ;}��6����Ҳ���4h�9y{�{��9�;�����������Kb�_����t��1�<Ə� ��N�E�eO]z�y݃o�{l�2�j]�N�5��{As-֎(%ն�_��a��t�S\m�IԵ��H�G5�8j�k���:O�{��V����5��c���./��������ImH��{��W�����w�%���w�E�g=ϊ�2�߄����[%YA?�~�o�X��6,l�݇�6K|M���L�#��@A����P`ݡv7����U����vsO����u;���5$�?x{����٧콙�8[7����v�����렑��p���iq�Hu�hv��o�QQ����Z�/���_6�_�(��)q�}����!����cY��� ����z�����l�@AMs��<LG�,�A��|����L�R�*�^��Aq �<;���<V^/ƹO�lU{�*�
Ɔ).��c�w�k�ai��k"�ۻĮ��]��j�as���_��Ua�����sIq�}��W@5广�];����5\�h���_o�C��}�K9q٫����+'��F��ơ�:���U��ΕF��E�.��'W%OEX�"t8�bg��|E��������5'@�G���2��ga̿���pc'y�p�s��x#�:i��yVogl����U4�ל�ͫ��0�UMu�����7b,YCIfW�V�"�^� ��������{�=-���b|9�X��z����-0�j'v�pB��� 4q< �|�UZ��g�^k���9A�4�Cr��V��G��!��q�
O�'�Ai�9����V�\q�/Un�u]�W �u��� 'P�.�X��/k7�\�R�zjI�O��qԵ�����F>Ч�
��V���2��'Z|����
f��\�Un�%�2fp�'��-�yW/��98=�֟8v}��q6�:�V��+���i1Ͱ��ư��Ʊ�8�	��'CQ^I��D��<�/�|9��/�]!�]���0���|�8�t#S��!e�6^NguG6;ma����|XS���K���U-%��u�>�Nڗ���Z|ϐ�>�tm��-aL\�:��{ky�mf͸��?�8���ߵ�����w�$l4��L� ����kh�?��1�e�䦣�6[��������Î��L�r�B�taic��*K����l�mނ��;f�A�sI�Dv ��uA��\��8+�u2�$6��E�I�{C�M�i˖�u�il�s����]<6����+���8���Z��o�6�0I�w�3O�l�jx����Nǹ��О�ZSr�̈�����uU���\��|�t��l���=}���-���=��-�\S�pg�դ�Q�v6�<b�c�0���󗷝�G�l�<���k]�{F�Ů5��c.l��S�V��¹�x��f���V��BpւHek�O���P|��o�Tݮ&��4o;�)��1=��Ze��N<{8�E4M1�s�fx<|GQ#-ǪwW$�6=�ټ��}����=>Ei�eR'�MS������4t�}�����TU�G���!�Ⱦ��ظV�Sn5�Ȳ��i�Z�74��z�d���L)l?̗��y�#��-o�9�{�}F�'�R���� x��pyz8'x6����Zj0��2_�~���8G��?�P��Z٧����'d`�������zW�e�5����,�t���H#v�ڒt�*�vv.<���+L����^��.�^-p�<���3͋��v��#�z��9�5Y�Ŝ�9Mfh{[Y{�i� p�u�����Z����m��~��l[c^ڗ~�
#���(��1eξ�v�ue}X.�W8�ocG`���+w2�nG��<uw,l;8v=�t����w��%�o�p�6�� ���H|�����}�^�ʮ��C�^��in��o��g�\������w#\���B�9�u���
7�m����YF��˼�4<w<kϴ*��R�sDz���y{&�|Q]\*�8��ܦ��Lϛj�����y{Q�)�/ts���Ym�8�+f'��䚻�/qGH|���7?�~k�rW+EH���麘��c5�m����4C_y�O4��b�|�X�ポ�e��O��        ��p��-�-���`�Y��-��Z�Y�։�qk����:��b�h�U�֙���6]ˬod�������ZX���<��w�tx�Kx�F������Y�m��8�(���Ŏ/�Z���ϊ�(���Ut͜�߼}���[�ԯFՏ��F�m��l�{5^�-o���v���,ѲI��l��xt��n��w��o%��uoG�[/k}�U?��0�lګ�Ƨ�0���Q�����o�2l��m]�.� �GWl��>�X^��ԓ��}W�󇚷�
#X������f�W[�[�G��q��]Q��&>�z1����jg��ûaZ�^o�;�÷��2���xg�!el��=�]�'}3nwT���fL�x ���p�=C�ڙ�L�iͯy.o���c��\^舖����s{�1�q�@��a��NYH��_�ۗ�O�_�!�:~�<���_ɥA���o������n�ě�܃��w����3�1A z;������ �ʃ�4��d�vUR��X�ic�x#B��LWL�/T�4�G�J} �n�|��B���Kns�8��*���xpf�.eǹk��0j�j�x��w�h�LS�Ffm1��v����3T}^���[6����\������Z�w0b���pl��И��P�<�����g�d0�m���j�m�����r*�D�0 �hbʰo� �
 ���y�(:w�E=��[n�k�MW��Ж=����p%S�LWL�<��ݺ�\WO8�~{t�����G6�]kc��=QRdk>�Y����yڵ߫�1ò��{6��me�q�?�)Ǔ��O��u?[6��L���mM����w5��;�kc����`p��k7��n��Y\L84�Y�"X=��26��ߝtn�4#�6#��ѠAT�]���}(�K�;0^�0��_�v��9όahҦ={���k�b�LWq�wȮ���dm{#�4p �>B�rq��ۛWc����.�ދ�gI����Ŗ��3N� ������Mu��oB�7�������'�kB�}_���ls�{O��dm��,�g��VI��}_���D�V��Oѓ0_Yr�2�a�}-���a�/;�:��x�Y�l{x�z;q�����λ7�N�J����T����` � �	9�Ts. ��GZ2�̌I�=h�TRGĘC��$���}:+�|���,�&������0��+���	�̻���&���{0���N&O���cZBղ7^����ZCt��\�Q��;R�9m�pvtԲ�f��U��Ͷ�]-h�N�'��t'�X��Z�z�j�Q��&~ݹ�R��3tU��y��4� u[}Y�]}s��	�;T�	c���.�8���b�N��O�V�7��R���a� ��y��=��QR��s�~*���J?�����ߋ��կ����?.p[���_^j��ݟ��<�80�ZVŋ�0��u����{G.;\�<���ۛw�q&hb뜺V]��!�@5�܂��Of4��UuW:�:���t�W)�� �Q�-Q88j45q�<$?Iٕ�A�e^��	��z����ѵ�,;��~�G7]D}�k���$6c̝��O���b��O���EG�|��A�jO����
��&'�K5�=�q��G-[�H��_մ�ˁ(>�ˡ3�4?�M��Is.��t�a�q<8���^���UL3�;Sm�24S�(�R=��l���y�y���4�J+���i�N�+�6'�6�F�;�:�;u��8�9+���'���}ͫy��b)��Ql����������e4=�l�t�z��A�s�j{�Z���Ӎ��m���3���?4��lg�����g��.���SKWO4��D��1�%����u�?�ud��\I��Lö͆s�«�3�;������_��;��'�.����Y���i��c����=�sF�]�^��7��z��P�i��+�,�����bj�k �1�J�&�My�G7��{�d��nW3�b�o�ڣKv���n�C�>4�΃b�)��v�<�4����l�u��g�����hek\�=�V�d����`��[Q&�c��\���W��f���4�Mn��=��W�xٻ50�5EM�.qE<L�kL��S��zSc�馤��,O�AĲF���<P|��2���Pc�1[.�6��jy$k�m��Jփ����]8�5�{oe}�p��z�E`��w��e���A7q��c�ծ�:��x� �A�=
�״�4�s
&"����,_�vi��{�%e�**��ۏ�����HXl����ƪ8���{{haiM��1�<Q��!x��'·�nq�"��ުN|�ƭ�tZ�V��Oz�������N]�=��qv�9yuu��i��VրZ4s7�wÛ�t�F�E�fb]ů��:~&}�Ib�c]L7j�}u����OsU��6�5�_ͻs�Ge؞��67WJ�5��ЍAvw��ͪq���G���WOgNl�o�o�ɾ��*�:���Ի��ox��ӵ:�۩�zfb4��i�F�Dڜ/m���S$G�Ь��v=j"6&��دԹ1�.�-�셭�f�k����1��AY7����h�]ܫ��U��v[���j��j�v�y��Q:M=-�o6ƕL���\���Ob'�]EeU�! �T����XtNpG}om`܍b�&��m+3��Ê��\� ��%��#�̫`�!Fv5�V���w6~]�^���+���*���CRߺ�@���n�UD�k)�U��t�,���zl��ͪt&��VLT4�����wcGj�mm�k��<������w�:S�n�~����]��V������Nƴ}�@��ͻ�rnW.�k�Y�D<���C��t�
���r#޼�1ٝ\%���x
x��j�W�[�t>kϏ�w�Yf�!,iW�<�iŸ.�u�.q|W-;zu�8ѷ�ǵ���5 9?��{ˇS�D˺ۧZ"�1����)H����������O�{��<W��l8i�l����&����Q�-e�M��
�h����j7�� 1�WI���esu�M�A��Ĕ��a�;gLM"�K)'�O�A�q�Ppy�O8A���w	3�0d��n.ӻ�̜Z�X�-ڊ64�嗀� s%�9��.�����p�ͧ���У���⚡:I���%7�&�)~}�lk�3�٘��~Up�:�A��>��T&2�����r'���r����+�1R$7GO٧�~���4�?B�x�� 怃���S7_bM�nA�z������ ��=�f�U�f� ��A�g��2�����Y_9"
X_<�N�Z\~�+���|���Q��dt��.U��n��{�hӳF�<�ֺrK���-�����69��s��P�5�)�G(���D�C��f��ZmT�4��*JX�1�M��5�z N\����UH  ������m6t�f;��ׄ0|5;��A���:����x��p��x��x��P~��8r�,���a��@��[��"GT��ϐ�D#���D�G�ӿ�JO��<��T����)@���R���v_�\~�u}g��*)w]p;�9��5!���Jɩ�n䰼������]X�l?�V_�uK+���PO�H\7}'OqN�������7�E 9)J�0.ֻ'�6���;��p�����^�-�c�#�O�t�r��w�l�<~n1F���� ���	jQ#���w��[Wl�P�u�T��-c�dU3�<od�G{���!��i� ��9!5�9�V����a
�e&�cnQ�����ff����9!��$�H�5�iծ#��М��=�8�D�9Mp��9�YU�0c�lM���%u�������]���O%<���!�15�بoz�{����R�R�>9�pկi�Q����P|������~]1s��]��i�[9ӻ�R:V��U��K]EQ-%e4���\Z��ӫ\�8�s`�����̷z���p��[�dguғ�R��ǿC�+A<��7��pˌ7E��͞��f�n�=B8�;N��=�:��P\Z �>)���_b��^���[UtF�:������9���;h��c�l���Kf�g�����2Hw�L柢R���f�-'�\;ASe3�@���9�7#����9Uyˋ�g]p�҉��x^���w�K���	�؟�Q�h�p�<�	�Q]X�q�qP��S�% �<��T�[�{4e�v��2���Ĳ4V��GT�"fh��yj�m~�{�E�kq�_KU�0]92VQL�m��ۈ�lc���ѧ,�'P�7ly���f���$�g8R^(���op��v��;|�ND��Y.�W�E��Pں
�YQOQ�l����x=���h��@@@@A���L"��;��b� X�7���?�_�ڸ��L�z�<�Gv�c����!��6�r.y�J�OY���G"��wh�C���Y׬	=�1-=Cjc/p�~��<���bdNUȵ�W��Ӥ�\��b'y³�+�����	�2��/��wp�ٝ+�Qchb�p�\<���&�y(���Q�ӂ��r%5�<%�ѱ�W1�=�h*fu�"8;�WZ�s7(�j���4��{� +�2nۏ�:-nbc���v�q](*n��P����QP�	�H�'N���oƗj�l��X�mQ/����}� �U�آ|uQ�����͑�H#���Sf�j��N�QU3L�e�1��~�:�?��ƳZj�� mñtL]�V�4p�s|�̢�ʮQru�Օ����b)}��Gl�|si���VV��ǟ^4`��^]=�Q.�s�5��
��Z�k�Sts�UQ� ���X͹��s��ݙ�z2ws�2���b#O	��v���F��2�� 5��r�GTN��MS��4,�i��@@@@@@@@@>+�����^������l����&����Q�-e�E��
�������K����z�j�h	��tq�=��w�{�ms�+����U���zK����!����׫�JiաPyX����;��2(i���I�cX��I�  ��b�F"�\.�n�����R;\������c<��Jh=U5e�!:�����r/�I�T����(�� bS~Yϑ�c}	^���O3��n5������ß䜃��r����+�1A!�:~�<���_ɥA���o�4>.����o�r����ί��������42��7�O*��<F��b}�qVٛ4n�/1��a��"p᣺�hP~me�t��&?D����g��.�ֻem|ŕ�k���{Q�-s@@@@A�S�	���?I�!�� l�pw[@�J� �Ӱ|$���#B_49혶�z*,w�i(��l0��v���ƍִ;@   }�xl��1W��� ����f�����j?I��� �\�~���� �&*����$�3�<��'�y���XST:y��丹�Ԓy�{PfM��/�m[�1�=��tm�w" i�P~��7�B�:qA]4AB�{t.�Z;��7
8+�gn���1�"���s �8A����,����ܸ�u>t�]�����K�ke���s�io����5�א��κ v����Vd����n�d�����f�S@��.n���:x�6��p�RMAi�|(?.��>���[�]8�=�H�LgGjF�v �l�t�)��Gl���2�q��䨨h�����y7H@4AT\PFN����6�L���n
S�(��⺘�9}�]kt�%��?>�D��˃���Pz�SRb
�\�#^��u�7��H�˹��u �h��
 ��],uP��2X^\��\Ђ;A�;uA�ޑ��)�t���,���¸�3t������8�`F?]<� ��q�� �7FVkŎ�C����#uu�i�k!���Ž�oT�� ��>r�A6���͘��|� ��Ʒ�#����wb;[>��� �ΓQ�\�����b^]����hʢ�F��Ə���|�np�s�_�SC_4�UCD{��f���+�_En��b����߻b�U[�I�^.%�+ �H�-=�z�� 㭎�f��7jҰY;#�vg��0��?b&��{�3lC��I�54�����QQ�`�w���Q�݌�z͙���c]����g�`�E�o8J��^�uv��t��ǽ���w���^ſ�=���x���ʧ�f�����+]t_��\TQ���<������D���gI�fu��"q�i�'>�     "H�"�Wy��=g��Ym�}Jٽ�M�M]����>Z�����?5���U"���Ԙ�d;�m;L�8n����2-�:6��(�(�����<h�ڂZ�af�ʭ�0���K�:�KZ�d�З�	}�ɨo����w��rAT'@�/��yY�68{$k.����f�{�|	;xi���CP~~�4:q����9j�w�����q5���3���������$����A��� ��4����(�� bS~Yϑ�c}	^���O3��n5������ß䜃��r����+�1A!�:~�<���_ɥA���o�4>.����o�r����ί��������42��7�O*��|F��`ݷ��6D�ִqr������?9��?��A7:�Á��õ�}�%�c:�/�49������Ӥ��Z-��%�7t�W���0��45�	�A��폱��b
Lo�#����]$�m�X���M@r_������S�d�s������?�Q���� g?�@� �G1� 8k��� �������s�d�s������^�'��r�7pn.��X~���v��MͿ##xq�i�U��A�������[��Ӳ��v����	�|r4���
̮=²`lmÓ��Mh�TP>M������t��w_J�g\k>^g��t�
y-��Y�hpkL���xx�(?KT��Ai��6�{�>�x���(?4�K��^Й�c���W���V�ݡA����[���:�6�w����'IO$1�1��FѣZ�� <���#�a�ỵ���KWG4��!�s����ˋ�X����a텔�k���r���S��3O�>�8��H5��[������[=}�j7M�:��b׻y���+x�b=�.	�k�)d�I�&�y���4���M?��r�>r���a����͊=N�ؚ?�C��n�����q���!�"�7���\߾�F�=Q� �j��l��O"4ǹ�1,�ֺO��}1G�OGη�ʺ�'Y���TQ{�����m�4rR��)���CS{H�Ъ7,ۻ\�^�֯ݱWj�S�`�s�V��l֖�ᚷo8
'oA�yk� �n�k+wq/�4}���{3�~�sǿ�������
�&�2�Q�tu�S���&7�v�s��Z�V��Y�m���[��a�қ�4��|X6�f��V���CSm�kC�=\.�@"Z�Y��z�yL�v����6�����Vм��&��<DԙӘ�Gk�'�1�&����p���q���R<�^^)�(�d��W������Es�b�˞���X���ķ7+�L�vH��$r_�������=��������oۯ\Lzz���9��F�N5�ôl��)ic%���-.�CZ5��(�-SǄh�.zJ�c�ίh/P����c\/A����!eE��E5TO�������v��?4Y��W��|I���-�Y+������k���sw\>��j��Y�4��S:���V��::7���p=���]�����S#,�9X.ឤ��4�`�`����Gp�:��>R�u���K=-�FǙ��I�vz��̓��k�!̖��:��� 6�#���� +����A�އ���d����uU���z����87��ˀt�O�69s�PFN����3��M�d?>G���%�{3�<�ʣA��2�����r����§�������4��&��Z/�d�x���f��I�M�?/W�:��?�����ʿl��<�?CL��A�6����N`��!��;m0x�R�]�A������	�ʂFtxf2�k�������Vպ�R���Y;4�/�A���8�H�J�/���A��<1Sc���4"8.�j*�^�`c.?���pz
�FƟ싕�*`���[�ם]�L]N�|13�h�wB�@��t �Z

����q(?8[e���mM��о7�;U�?�����9n8��K ޞz�"cGk�+@A���@�j!�ǎ65�w��~��XG.�hc�C��&�k"��55�6����1��K���A)�t3�#N�c���(?MY'�c�l��ؚ)�m��IVd��/tM�^�B�xX��I�0u��_(���[�*�&?iq��w�P~^�8�w�yA#�;p�V$�+,b�n�����	�p�����J�F�{�>�8��k{��
<��vm#/��IQ��lPi��ɦ�4�8�؃d��K9����SV��E<-�^H�ǻ���A�9|_Jw�Y#5��[#?(�q���i��ۡ�����<�<W.�o��Y����#��VkeF����epǹ�0�n&�_��}+oԥ������e�[}
���o$j*�!�3���xJˋhM%��Gu�'^����G#�����f�ir����W��Y�b}҅�R�.����8r����VINe2�7@ �;R9��b��˅g�U��W]�]���5�ȝb>(�W�멆�c����}ŤQ�Mz�����3�幎�ŮiiMЫ�����LO'jR      "I�R�,�~��-��Ws�<DT��W{�][Ž~t�L���f><v�W��Kc��ġ��R�a�}A.�M��C�u�;ul���{�\#��2��4��O�f�X����|;-�n��t틪���i��˟�ژQ��Ÿ�x3�h~�Ɯ�4�0�"����Z��k������e,���C�1g�R{[Fe�6� W���)poG�]�u׃�ӫ-[>�<�'����Ӛ!]Pqs��{jǦeyf��:��� ��1Q7]�8AT|��Ot|�(5W�k��ȂI�5��~��+�E~����mН\X�<`� �f��[�������ɘ�Vى0����������̑��r-<AH. x j��)�8�D�m�~�"�����3.�e3q�F���v<F�g��!����S�������e�Y\\缒\��I�T?f<��m'��,l�*�����))��S� �s�~��~���/i��jF�Zm����S���(�ѯo��'Ru%��*�2t�}���Jo� A��<�lo�/�٘��~UƠ  ��Խ��s���~_._�?��($/GO٩�~���<�?B�x�� 怃���S7_bM�nA�z������ ��=�f�U�f� ��A�g��231���sC�A;��?8{a�4�)�^8��1ͧ��%M#�����24��zb;Et���+)�0���٢�K��z?E�"�n�K#l��x��D�K��j���@M�o�\
�:hH�4@׊/:��X�4�L��3��������l����_�A٠�j{dhA�c��yպ���Z�Pܪ�cgu���묬-kjciט�c���Ǌ���A�q. �(94�U�7�APu��
k؂��е�Yblm|�Cm���R�H�W��q���yk@׉p���b
�W�n����Yq���~����$y{�ڸ����٭�.^Y#�WS�re}S�����wx:zP~�!�x�?6�P}Jft������3&�'K�5C�U����f��~��@�I�`�A��ǆ��t=�BA��f�-�5:������{��o����S���.a�����JH(�Ç4�<"�=����j:��0�H���SƵ/<�.2�NH46�7��r��1�A���+��T���p����ښ�hK{�6@u:���A���H��;A�̃E])��E��C>�e�e]�B�['��̚��z��#��A��3�jOwo��>�L��,6E�T���e���/5ta�i�v���OW��A(P|��J���`KsN��+G�<���}GG_��b����dɢ�1�!֝����G�ڲ�.?�[�z�dǯ_$ð�d�v��+�Z"b�/����u�U�?�M׹z�����4�w�q4Wx!��ý8�q'"�ڇJl&G�D� .k�<m�.�������/�;� �Ӄ��gE=Iu��$�2W�C$�s�	c��A�U�U>����F�U�����zm��؞�ESm��m���)&lE�cO��jOz�nի�h���3sV���ʹj�kLL����kǸU���w^(���M���A�x�M�8Z��9x���ѷa�6LDM]������r1��9��-#�x�z�+�:W[U��^������H�]�Y�	3�_H���a>^��D&)�vl���7�8�=�T�<��se��6x��4�=}8������HU��Snu�T\�E�f���E���V:V�[�PPS�����M�C Y�{v��Ҙ����������]�L��g���i��p��w�?EU���ך����~+#�K�7��y�U�۔�do����kF�4�v�nm���%�g���>�4�I����b�u�YP��v��������t��	sm�?������62xr]�y�|r[���]�/.w��"��Ka�UU�)�V�l�n�t��8x]Ta��hP���v͛��k�:�T�\95W������Z(�HRã��q�}���$��h���ױ���PA�=�>�<lQ�����r�^(��ڮ0>������X�4sO���A�plsy�W1ed4�U�[��}��F�����J�\|a�k�@���Z4{�$��;r㝔�im�	UL$��կ"'��H]���C�����vۧ)v����Ɉ�_�h߰�^�*����N�v���d�s��ZF�È#�ڃ���!|GȂ�ƹ�����-����|#W�\jYp��3�bwm[��g�Q��̙�]n�0��Q[	���pD�2����9���Ř��1��}�T���	L�U��%�C��'� C�� a,)wƸ��a�[�.�{�ͧ���f��<�@���|�����Yl�pl���-�0؀��X��q��?l�I����A��9� ��%aFg����~|�4�K��f�y��F�q�<<e�/w�� $��˗�O�_�	���je_�2~O*м^#|�9� ��w���ؓ|��~^�� �u��($Gw١�~ٿ�yP~���7̂�ZPkۥ�e�s//)37Q:{����!�0_Qo'R�I��_z� �C�GgpA��=��l��~��3�<?_���#�mT@�sO&��Ik�$�o["����FaX�x"�͡�5T.pe]��&��O5�t�HA��3uБ�r{��x=� �[Mm˖�4[+#�ݢ�b���Sa�d�Z����t���.� O��q~��ɠm,�*
z���5�H��A �jBghL����Pbls�dWjGG��y��C(�|W�������w��w�o^� B�}��R�:�w�l�$;��h ���`,q{�L[i��r�-��k�mM-T.��p�r �Ai�A �A�-�v��{NYi-���kEYUd��4T8
ZW7�t�s�n�x�?����C�P�k�h��Ę�у��k�Ғ�l�a|�u�6(���\��5ѵ�K]�P�a���^&a�LOQtڂ5�a�+��8x��l)�5W|�µճ:����G4�8�^�S��8�I<�P]�P|gi i��9*Xl���>�Wl�P�q�S��&%����j"h�  	�{��RPl�.�W�Ŏ;��V�Go��|�t�9��OG��|'҂��)�5�}��df��\5S�qu���i۫�ke�tkG7��tkF���� �ޫj;���f9��ol�����r��8u��X5;��k��'u�Ctp�A�N�}��0>�f����s�P������P�j�x��\����r�0y4A��AegYZ�,�&
��Im�Q��B	��,������hA��ͬ����b_�n"�u%��R�i�|Y �di�k�C�����9ӈ�|��>7�2��
��eC���$�O�p=��Є�هj|����+|mkn6Y�=UA)Z���xׁ��q� ̡���99�Na���τr/�b|ey��l�i-;�T;�8c�W�� 9�Ph3k��o{Wf�����٩i,֐��IM�N�<��>��t�B+k�V_.t����UJ� ���ϒGցĒN�?C{���Yd��5��ϭ}�f�� �`#�c 0�	�g��m��=��+c�M-ή�i����9Z�ǷV�AН$ν!K�4��&��}��+c��]4�OPu�׽��A&�3\Ƹ89��GPs�� �@.�z�i��i�dQF�#�֍5ԓ� ����&����r����S�R�q0ނ�2];�	%:��5k-]�5<��~����Ru׏��*		���5[N畮�=4��vǲ��P�m;N�-G'J�4�q�T�*Zx���Q41�1� 4��)9zTH�\�Ϸ{Nߗ�q�����[��w��s�:.i��D>/:>#�6F8��	�K�6r(��Q*94M�5�O=*ӝB��ϒ�3Ay#Z9O�.�F�aE1S�\����{+�ߴ��`�T䠗�*�Y0~��ս��oO�����ޤ� �e�����W6��v���?mjO��_̣�&�>�m�S����*���2}d���ս��j�r��J���_̧�&�>���|ݵ~^�_�a�[�?ؓ��?y�����6�'8-y�r���;�-�ISQ����4<@v�x�����yC���ƽ�i���s�ġ�7��f4oq�6�ki�|t���U{=��#�y�UD����\lvc��O��ɫ�LX�����R4ν��ΘtkJ��91~:���ɫ&ga{�4��F]刊k��	�� �$vI������UOf5�g�V����WMSى�tk~�kp�ڮ�s��7*IS��8�û�`����N=x�&����[����z����=5�B|���ryB�i�܎��V7^��S��S�}�i+���s�$�da��&�]X{G�x�gUC�8��3<�X�tI��׋�����U�!<#�,�n_��ܾ,k7�_�*s=�:ڿ��������QSN���)f�����h��w�q8D,����M�vb��h�Ƶ|cIs���í֮�J��#���䴗���BYd�e����|T�+n�v
�h�u�. kY#%`"I����cw�� ��A'T�a+��������4��D�C��OD��Iwz�3���?�H(F�,����9�8*�qm������J4 ��p�״�k�PiWln�<g��U]��Q��� {y��ǽUB�ɵh�� XѺ{wy �.aw��l��u�:hu��-��3�+���7�����F؛O%a����Y({Z�@A��zN����8�`>m�����g9�s�5A�ߺC���t�P�fu�jZ��㆜4ƹ��8:����_���������]��nurTɠ�ސ���%�<�%@������`�Eޱ�Ydct���5|ҟ��gЃu�l�vW��t�b,WeM�p���|h��������N�%�q�4y���Q�f�)�,����(67З�����?*��Pxx��^��9�I�?/�/�
�¿�������ld��T�x�F��s@A��者��&�7 ��]� l�� � �PH��C*�����3�o�$z�h�tR1��@Z湠�Ђa
:�tr�����gnuV�������Ijq񤍣Ƨ$�c��y�\�Ӧ�u���x���/���=w��] ?C���:Z;��Aӗ�ȂX`��<��4�����f'�78�׋{L���g/7�����͉�ddc
A;��f�gv��п���>���͊PWcI��f��~!B�^/f�y88F��IS$���G��q$��I$�d���2d�����
��5����t;�An�}��x;a�X"�(�������N�L$��x�>0�OڐT�Y�lwJ�}ƒj
�I]��,�t,sOAP|)�%���A#�7��:9���Gx�LewI}e]��x�K�l܎Akz����{���A�(�g�bx�>L���z�ۼ{����Ž.Y�������Ǉc���}��$~V�G;�� �ٓ�X�8nF�⫮$�x���Rd�2t�r?��ա�IGSr��
xe���ۑ�K�#�  �O.?M9A��[� �7�<Vz���
h�D������T�,~4�x�wC�ʤ�8� ��A��X�`��a����qOU[*�O!�.a�!�yJҩ���bz,@÷�6��w�wٸt�k�A����V���S
H�8���j��:\3�����WYp�S��m�b�|�w8A�61�l_$�cGr�W'9���:M�x����F�<�-p������`[�l�s^�A�sB�5�B�TQ�*Zc��x�l��:�5 7'm���G,E���c �h�    �n�>T��Ga��[G�p�PŘ�h#�]��)�.�;�y<Ln<8��C�X�8r�Ul��Oo�RHa���a�X^ӡc�x�z�����1x��^i�Ыh'tR4v�Qͧ��P{B	}�:^s���Ou}����:˅W+��D�};���:��M.ûѹ�����H	o#�y���9����o�\1�B��_1x���Dl�C �OEQp��
x��y^#dq���q�h �O� ��F�G�FXOE�Y�Ba�E��k���p�t����~�O�F����AȠ�]&|v/�N?�)b9΍�n��ߔ�lgFLC6ǗF[a{-��
�p4�x��}�B	��d3����m�^�IՒIE$��?B����K9�t��h��w�jee��O3ߢݜ�af�{2Z|[�n5���mt�Ԛ�=��i���5�{��2��;2㝤�6,%kt�2F���-��a��_��F���6`٧l����WDg��Oq�� ���M#��M`��;N��_-  �pA�@@@@A�G� ��_x9�k<���� �"����Q���3خw���x�l�*j8�MM\��Oo�Oh�Q��*;H���GyNԼ��^�s���Xb s*;r����#xs^�{��Y�R��R�ˁ�o� u�Y��%�m9�T�uvz�C����մQS���q ���]bڛ�V�͏ʮ(�~�j����t��Χ�(G-X���/�,�صDO8����ܛ�<�f�<�"N�]b�_�Dw�M5�sa���\=����)(��7r�k[�׃��ǈ�X\퓏�N��Ͳ6�^ɫ�s�3�'�#=�e,Sl�s)/6��)&/��}�iU�ȫJk�K��X�Lv�N��9����Y�N�O�߿
� ^q?
~.Q�,���oƪ�5n�ڿ�N��ī�S�v��,S:L9'�U����>��V��O�O�ۏ'�4c��?����*3����;ߋ?�?a�U���y������VD� W�;׉>|_V�#a��c;�W/�^'q�<n�ԧy�'Ư��ܻă�̾��/�^>���_�>��y������x�g�=L��G�[�s��y�x�'Ư�Ҳ`LUS�����Mc���YP����q�Z�G�Bض���7�sWi��ۘ�q�Y�5U�)��Nb:h[�ЍG|=�*�>2�:h�دgE�ozk]�|{��C�Md�P�Ap���I:����=�lz��. 4Aظe7̜����?���D1m�^!��he�jVih�6��Z'��09��J��mxZp���P�mt��RS���\Q�5���<2��@A��]B�Ԭ�71�c���Ђ;F��"&��9G��:
)0>#�����ֶ)]�$�>v�71����a����h��}4�Y'�� �C��Q��p��Hءya�>���֖��	�����}=����_7�������n�� ��^ˀz-��uUax0�4��M|�d.`�6��(&Ht4�{M5�2�DؚH�w�V�ZRx!���5A�,��-��v����L#����1����q��As�����   ��m�������`|?%$7���N��q���8���؃V���9�:]��Γ�K���q��Y���x���UCs�6�!m�t�	�� �h4iA�$@A�bJ9nV:�HKD�S�� �0�k�Ԅd��vΉ�%��L*�����5�G� ʻ(tb�H��1���&�٫5C)*��KLOg�@'W�V�����Tv"���d����K4F����p�5!��:󢦮i}t­�$s�5�j5$�� �+tbf�H�	�1���'�Y�]=K)+�KOg�@'W6��G��4(>3���Z�Hp�@�m5�o��U[{���W;����-��N���u<XG��3+��>0�Io�Sc
&�=���{�'�S�v��΃bM�3[	�;�\�Z������}-i���g�νֲ��/�D��-�Q�s@A�pF��⨳�l? {Z��̥`��$��y	��xUS�sJ�q,��޲Z���'�IO� �7wT!�Z�,��J
MGI �x�c[�֏  ��D$�?�v�#v���ӱ��옡�܋Z�[PG��3���A�\���<=D�Y��snf�a��S�)? '�Aq^��ł}y�LOI���[d�q�9�ܐ�I�7�r� ���S����6ϜR�cC�؁��@l�T�1�.y:	����*`���>�����[W�5�7FF�|�6�n�YY�T�\l���qDm���KPӦ��nů�F�TI�� �怀����\�Bm��,��:*k/xm�`,Q;�,��(�$%ĺH	�K�İ�2��Yᄪgu��Ռ(���m�J@<5�M�t��؛c���0��\��ў!���83T��#��LO�MS�.�1��t�5�,1=T`	���<�>�3�[tE�N0�)1�`�'n�>��O0jt�=x��B�l�ї�y�K�Ҕ�U	k���0@�?�A�;��$�:v��M9��D@@A�Fo�8��A6��3.v����4�\ֆǈm�h��p������B"�X���=�xZ��4tx��%�Z%��Q��u�x4�Euě4����.�=,� q�T���Z�=�L1�&k�
�IiˌQU9ᠵL�� =�*z(3�0��u��B�oS�0�t���];	6Q��G~[��==�Ɋq�cQ|�������>~7yB	O��q�P4@<�X�ٔV<��K�	�B�֛�B9]K&�-ps\ӡ��4<�UgC^<�T�S���ߊ苷�Gq�gV������ى���+SU^X_*M��6�'9�0�A�j�'1�'�p'd�:9��Q��b��g�νV���/�D�E�q�0ྍ����A����\�g��+@'��@�t&Ft3P۪��9���skl�c��_�o�ht�̳�Y�i���Qج���h��o.n<���8���dA��4��	<S�DJm~5̫Q� �\۽q����tvM��+���!�Zt\��\��<�!�H	�Th�[ �@�DLK��e�j����B��G����������i?؜<Qۣ�O[n2pS�4g�)�In8���%���ړ�;�/QU/q~ߛ��=y'���� ػ�/q]/^��� 3�&�����w�^��q�f#�|�`6��M�e#x���;�y���U��Y����Q�����:|Os�^kh]Gc���m��I�<z���`w������sf~�~8�9��m�vmU�b�k�s��H�+m{��Gēں��G&�z�����x ��uCGZ������5x��N��{��^$�M�'�D>2]���T���S�A���ΐ�g̃~�UD��㱊{:x��1��j4N�  �Z�rj|,#��~�x�)Lΰ�-�fӑ��Έ{��� -N��o �AV�4H89���ih4�@���:��}ҁ��>�
uM���[��y �%�� �9 ��A˒
� �c�ڀ�D�F� �@�Pr@AG�
 �X

��
� ���n�^�1�9Z u~R=(�S�� hv����@D��Pq,릨(��� ��?��np��u �1� � F�N�G@@@AķT,�@�i�y���� �yt���9      ����`�t�S�nGS��:��� �r@@AB�Pq��h�΀#�A���_n�Jg���("h�+�	⃐k�AT9u hc<��\3�wX�w�z�����a���7sx�����v���5��F�C;���^η6�Α3�ݶr�Tڊz:�ݭkܱ�Uvo��Y8ޝ�?��<	r���4�c���Uvo��S��i���8~�v?�Z��.��~�l߹���^����W�	�����C�:}Vٟs�z�״��|]�V7��o�ռj���7�~�?Z���Q�|�����\��A�j���l��C�ֽ����g��맘\%���n�����fӏ揃������n�{c/�^��l����i���N�x������Oս��B>�m=xUq�ܰ����\����ս��^���N}��Cײdv��2����m ���I*^��ް��E{gdacOj�8�y[��si�n��=ѣ [��̀���O��4�#Hk�Wju_v+RZwSTO5�M �����@p� �:0uA���=�8�V�Sԍ� 6�S�m�{�+�6��� z���{��o�&�4x{�>��7�A�D@@@@@@@@@@@@@@@@@@@@@@@@@@@@@@@@@@@@@@@@@@@@@@@@@@@@@@@@@@@@@@@@@@@@@@@@@@@@@@@@@@@@@@@@@@@@@ADAC���4!��4"t�Cʫ�G):�y#����߇I�=��:���3O��qJr?�c�H�3��������p�@���}���M��3����sF�������D�u>g#?h=��q��ۦ����<]�{,l#����ӂ�F4���Dh�4 WTtP�U4AOJ�_J
 � @�PSP��@�TAMPUF�
)AMPU���MQ��Tx �
j��5"��j��AT�"D�)�
� (�S]T�� ���j�5��
k�#STJ��T��
j�5R��
k�
�(Rꂨ)��*����
j��(��5"��j���PU(��TJ��j��(�4Tp�ר�Rѵ�z�akF����=ҽ�5O���#��[�Йg�ľ��6(���6�7ɨ�i$� 
�<���4J�ݷLk2�Wݼ2��L���k�PQ[�i>gH�}d(��us�O�BsmG)c�E�I�`���`۝t�m�DT���Xd'�
����1���B��O�1�!��uuu�Y-pi�:�KV�~��}F�ۏZ��	�O(X���vSS<w�a��(���3���N�rU�lLX�1����fxKff�[��U�8>y�!�G��s'O9\��vk����N�2����{W�� 
R��Q<Q�
���!`�CW�z�JV��Q!�I�@�<���fc�VE�?����Mn6����މ��|���ƒI� �M�)�*U^��r������N�)nu�y�()(%k��o���M��P��Q�1Hł���Vɯ��Dt�bΰ��x��|!B���� �GUN�e�Vkd#�+-[��c��T�.�y(�|릋*�l���������{���oj}�U8ɮ���˳<%�5Y-����;��I�4��`'�++Og�i�zjtzQ9�)8��D��D�C��|88IQ $d~�>U1�e1MS���50n��t��|�jYQ[���ȵD���wFE�֛s?�Żmu���$��3U#?�)&���9���Ս{[��em��w����o�!r��f��QQ��w����ۖ">�j�Z�\����D,[�H�Մ�hgׄ�Uo�o�3�,}{~��(e��?�w_�e\���˃��m���Ŵ�\��s��YW��5�:2v�_�ҽfR�e����fX�����U������1���h�lٹ���u�ho�TڵF��8,�_5CAD�k�Mu9uQ>���5�.s�Gy���䉘�x׼o���BK���m��uUK#�*��nz�L�Ju^�G:�b޶�����b�J����9��#kc�]�h�?/�ʭ��G	�b^6������u�h)�]��w��Tn�m^����lX�W�ĺt��LͶ��8�r�\N���6?{{Ҳ�n�� =��gV۟�b\��̊�Lp6�n:�$��qx�����݌j=y�YW�/�˃-왟�5q��߈�U������G�k�Gq+�vf>�j�N�ϛ)�s/dU1\�PZd�إ�   ������S�]�!��)䞺�IGcWI<�c[�$�3TG5JmWT�Lj�������*�՞Rӡ���T����yR���y����ʹ��,}�v�ʻ;[�����Qк-�Lۀ�)ʵ��lL��ƌy�)��8m��U���k�N� �cd��9����w��ֺ������+�u�m��n�p!��g��]�����S�T���j'�U2�{d�)�#g�^����n�����&�G$�k� j8�-�W]q/9�'�=U�bp=�-�,��*�&�)B�D5�P�u9��j���d����§I���Z���8Z��]��;����=ڪ�ػW*e�-�W(c���y;h�Ĳ���2��y��_����EuN�ȫ�U���1���SI�F�WU�n�����p�UuFʻ>��NS�Kb>��MWN���m��0<d����浱i�wNǍ~�J��S�Rĺ���w���]��i������y���l�x�F%����3/#��#��6��Z��Ҳ6��<��84-o2�Y�4Sɋ�LQ\�2��Y-�Gz$&��E
.sX5q��<��|e����P	�׻}�#��U,�I)����)�+��NUa�͌�j���ޫ���h��+z����V�o���Ԙ�ow���55+bi�J�;�S�[U���.+��,�f�08t⥬�n���62=ޕ=��[Kʕ�u��2��:x,v�����#Gv���?��vaoVѹ1Ã!l���<��֊ǈn��۝G4�8�c��4j��3B�.�띚�3�%M�T�A���5�DJ��ABTéYx��B�j�i�`�ϖV�4yI*�6�t��^&�#�5�h|��B�*1��ۼ㦩��c5>򿵳r�N�[��ּ�{~�K���Zڣ���yk)h���w�VR��ϯ�:~�g^�ǏVuX�ΐ;lR�Y�}]\zxN�U��|+!ku����O�U�{j�}ZuX���q�UKͶ�d���c�9j��o��YJ7Z�z�̬��Wj�cG�a�� 3�8��O-⛨���7��Q�� ��^E]_��+v��)�>2�oi�MqW�ac���S��9/@�����k�)�>U:�Eʖ��3��Z5q�@�yԯQL�(LD�%�{�',p�Wc�RE�t-���k��I>`�)Ž\��E����� ��Q���K���0?H��J�� c}�sNͿT����:�]%�~�������޹T�L�s���
�\��h�N�9c�C�M����&�ڠCc��q�s]�⺧c��V�:c��j��3�gTM悘�6(���3�!���IW�,�<�'�G&�p�|�\1h��p|�p�#��W:6��<�F���a��4�z�S��	ed�I�1���q�4v�W��e1���n
�
L�����hv�K��M}�av���.�i�PH:���)���]���c��S��.Rg.Μ4�����QI0���x�3���5N�+�+�V�tUG	_=���R)ǒ�����<c`�;��׉���dT�e-[�hs����u$w��c�Y��ڮ�gV2�tW٥.wZ��Ζ�YQp��S%dΙ��\I[M6m���۟T���
����*�S���z�t�DN�L�8�@�BF�q-=�9/5r�i������v��|�R�-$2Gm��������A�й���Jk�&�Ol6�^�c��/�9����l?���f'��{�7����g/��r����T�3� �7���r9��g���k�� ��f'�A�o}�����1�����ĸ����p�:��UQ��v셻��i�>:�<��~�=�IȵGfbty�U�/z:��,
״dZ��33�u�;�V{n&�ۭ�QR=��uo��.a.>��fEsMZC	�r�j�%nW:�̮���z�\ut�R�W9q$�.�S�X��S�]`H��ȼ�(�:�5�<�4q����@i�w�䢘�x&>Զ%�rO6�0ݪz|쯦���'��BDm,7]�:/\��g��vi���� P����հ�����}��CwVp� w��E=��d��|�B���s�z-���v.}�l���`<W�Xi�v]�<i&/��Z�Xd���'1��-�, �,:뮺�(�����ίM�wb��T�o%vȣnۘ�����u��Wj}Ek�+�%1��Gk]�7�Y�D�ŷ��-�����N���lSz�nw���ٕrM���z�.��UN�o�
(�ym�<P�*�>+���xB����֚�O�<9�ξ�8%f�V�ݭ˂�x�Pمd�������j7���n:2��z)��;r��N^�4�է���c�3�ǅ?��e��m{�l��?��џ�L'��;�i��#�O�zŴg�
Ez����G��vU��3:�n��x���n�j��*I)�)��x�I��^<|ʕ��x���q�]X�ٹ�U�11��4¦�)@!�hp��آ{Q6�������]�+�UuC�j����ѝ���nd�M\cU�UsE���mb]3��,�bK�lnc��W0� 7{OyvK[?��E��W�v�u<�8��y�8���0��L��̯]��F�)�u�(�N�S�"R{`m?T�� ����Z.��͊:�-��e;5�{sU5�SU!�Q�E<P�{��6~m�{xŷ��i�U���C_$Q�6�浡� h аw���C���؛�c]!��*$���P�TJx�%q{��*�j�b(��P�tӳ�B�f9��" �rʞ�W�V%TT7�n��������9��7�hu�4<�[q3\i<VY�E8����4��47���nu�JH��+\E�ͽ�1������(�W��^v��a�j�?�K\|B����O�0����0&��q�uaa�H�\�7�}ư{�;7��U�=.�D���m��a�1���V�q��`�,:�;x�=%t����,l�.q�v�|��ٱ�!�a��k�d%��[$O��-p�*��q�1w�\ǯ�rN����C�`�`x,��,u���
�FRΣwR8��woj�l�4]�{q���-�k���8����w�\n�����'?︭��V��L2�E4��4h�*�LG'�'S�z�Tk�(ᦩ�&�G1"#�x�pN��2�41VLY.8s6�����3a�Woh紞'S�Z�e�4^��޲�߹n+�ie7�u?�~\=���e��[�[_q�=�0pw��s���EO�q� ����VVsE��?�*lP�Ѭ�A��S[�Ё#]�Iqd{�x;�ٜl��Ger{1N���v�����l��Ax÷;����hRL��NZ�@�$w�[�7(�c�B�X�Ӯ�Y�,z�lf}}M�.�=mΧ����K��� �(*c���m�1��M�3qv �̸��lO�覯���ٽ��*�4��ܪ4�[N��^@/<�y�J�u'��#�	Qt�!������k�>*�W&Sg���K���w̻�z���T�k}K%\'Ic�0���t�Q�v/���j�o��4d��ŏ��5���=�F��e�jx!��#��U�X�E�+�R^�ਉ�Ú8�H�5k�z��ü�+�kOV0���|�zq�S�ן�yM;z��?~]=�q5���`��+oT�+���'�Je�3YAyԟ��Ğe*0��{T���]��'n��غ,�Ŷ��5ޞ����EOOY$Lc[�É]ke��j�h�4F�CB�ɻ*�*a�����2T��	Ծg���O�E�"#�\�U\��S����LG����5�MH�$�L(��Seq ]NI< �#U�Tif�G���mi�)��-�m��ӭU���kc{:�����q�6nUtv��Ve�g�52�IU$���L�����x<�#���MTOf��Wt�F�/���Ҩ)��5ϷFh�=�u6{V'�[-��RH�Z����u��� �t��jٸ��X�Wue�m�U�)\�����5Ʈ��+��J�]3��%Ē��ۦ�U؈��4A�8/ZC�#�H'0Q���~Ǜ�n�
��YD�n� �Da� k�I��\��U�K�q jU7�hg�����7<��]�*�����Y�'���j	խh��	<8,�t�ڋ���L��"��Me'2� �l����\%OV��i!x��I�ϑ��y�>�� M۷.�ڹ�g]uW:ԍ9�'q^ke-��w�.���VD�i��j�i�n�r��'""���<'�wj��;�Kd�bC�m`ŐR���Ja1�{��n-p�s�:�9,U�~��ѯ%�t�j�W���     ��T_m��Gݽ����]a{7Ů�w�����sc��^I�'$ᡤ�G�\ĝ$�<e����7N��N*u�F�����f��[�,�R��r�C�b���|��h�)ٝ���㯽���1���� �~� g�}���� ����]6��������4�vW��#�Q,ճ�Nk����5)�)��,~�`�����'�ubs#*��r�]���O�blCä_� &OĩW�� ����(O�GD��^d��쉻�_E�eb�}v;�`ed�º)�'��9����/\�H�"�����-:�ӏ�G.0�{/Qg>vR���K~�l��6�&�B���<S�M�]��G�����q�*���&̘�b�]��-S�}[=����o�p��I�8��^ܚ�4�N�w"�M�hgvz~������X�Kܵ�7�ߎ32��<m�l��Li_v��
�v��"֖<�wV7Q���W�&�'��a�r�g�<�E� 8���YTU�B*��J��x�"�߿Q�_�	>L-_ow4�o;��U�B5��:̀�j�8"#UwOqI�M& �|pO.B��ӳ<D'T�ٛh���s�%�J�r}l�6:jGH�F��-�fm{b�S��6����ʛ֢;:y�L��
�9�rÒa�k����L̨̝s_tn뫏2�2v��dM��Xcpwr��8��T������:p�qZ]Ud�"���P�7f�'��Ѯ�8p:,�.]��;v�gl���/GO%��4W�j9���ܳ����9X���=a�n��U���S�h�=�F�5oՆ�sו���Y�e�UG�++�}��V;3���U���]���@�S�2���
���Tp�N�v�׳<Q�@��K7졍�x]�mXV�g���u-�����;�x���J������ۮ)����˕[�=��)�xLg�
b���~���g؎>�4f]��Ϟ� ������@�����]�3����,� k�'�,~<L��o�Nј���Z����P���$�>X k@ԓ�v J�vu��JoƲNe�xͶO�L��f�
��KX�:ZƓ�J�nG0��PF����ǯ�ٯ�/�ާ"��O%�yk�i�=>���������]��T��o�,uI��N`��LG��Z@Ԃ�Oi�Q	^�#!Μ$�k���� ��I�U�w�����k��n&9Y#�摨sx��[�U11:J�����KΏ>��Vw�\�(�G�����8��f#���n��X�b��� +�\5��G���l��D�~�/�Z�B�U�c�F��ȹ<������T�f�mmnñ��z�d�ѹ�M�n�D.�;�Ǚ���]�n(�ju�|�E_�T�9�v]}���[���d��-��
���Mi<�y|�N(�u@��:̥��w����̽��ͅC��3���������|mV����}/66�����#��'�v� g�N������(.;IO�����vhp��S�Y��MO5m~1"��\��E�>�4�-�����{�p�;zH�Z���'� k��C�#�Y����G�{����KfX��X�YJ��� �V/���䜦9��;��592���D{��=��H�!��D4�CH��_fX�t��x"��G}4��s��.�w������>����4��,���QPb[����sQ��А���'S���^bi�R�>M�����8>`��c�����{T�#f݇z�f��X~���IG=��qRWX��qpq�A��G>EG	{�#
�����<[.<˼9��)�I=҂������KA<H�ڼx��ꛖ��`M���s����yת�,0�j��r��5o�׷�d����G���q���ǫ1��Mx#�ٯbi�	N�B
?]�n�v�O:��'_6ǲ_*r��V�n�ۮTU�l3�<!��&�o8�M!ڍ�p\o?76�US]sL��o����,Ɣ�=���ly�}KV���TݥwQ i�Kl���ݚc�0VO�F۵�E��V�ճk�{��ѶFU]�t/�~��w>�*��ͳ�N��/��X���d�)�oR�����:��x	��=�v�U�k�'���/h�n�TJ��Un�KW� ?dug�_��q�~���x��8,��A]�i���̈�'���L*�p�����5%� z��X�Ol�m���|3g���l�PE#[��C�.�Z]x7���?Vq뙝���&u��w�W�?A������?<�e�݆�x���ql���=e<2D���_��h��d1�˵1LO��^ݻ������=�)�ַ�:��@�{��ӈ�G䥕��a��v~�9ќY�Y��f�m8�aBN�7u�%��Wq`�Wy9طn(�p��v�t��N��߆l���]4�H�PSS�u��r ,�5N�sc&f��^��(9�W�x}��ok�~#�C�>���]��f��+]6���.v�ECgm����CUJ�\I���M�����S�7"�κ�����u�/�����A������h�N�s�Ĭ��G���j����%nlK�YcĶ�O]w������KM#tm �I|o;�r����W��o�����h����{2d�6w�v
����EI-UL��	4h�8��_J��<ʰ�v�+<k^���S�r�q�K#��ɇ&����������ah���4��?�V�+.�]3]ȍ2l�ft� �7��{P�ӽ�ӊ�L��a	ׇ�X6�m�3�4B���L{�w_�E�ܣfMsڪu׋;EY:F���z����U��<��z=���뵕>�[]��Y���J}��Ҟ�T�3v�y�Wn��Ӧ���lъGl����p���k��T}faubnLO�b�E� 8��M�R�� ����(O�GD��Z� �f�� dM���/�+�����j�ōM��n�l��:;Ĵ�F^ &��wI;@��Mp!�r�v��j��flcڻF�(�~�[է7*2�8�=�\E���`q\���s���iU����XM����L�����|���_�-w{�4줦��2_[V[�s����9 U��v�Z���jիz�<Z�s��N��th�z`�,_�������<���/1Ê=���]i�Q�ǅ,�GM k�S>�5�|��9s�FR�ꩈ�!!�wh��^dF�Tv�*���􍚒ydlQ��>Gn��GB�����٢��!r��n+���_��ct���I�V��:rX�Ы�6��� wϛn ��Z��n��Q��I�N� v�䮬ݛ���� �߉��f"���� ���ʼU�B�^�	Sͪ�~��~�Gal$�0�}���ռW�֋��2�{(�{&`f��x����(e���]7�n�����ȱn�����4j�Õw+�:N�[�2�!p��b�IV�T��G���L<+�#������ͪ�<�f=�/��uf���\�w��-�oSLy���A������z�ը�E�&��Ż�D�Q�4����[QIS���GC,g�^�Z�
��uM3���������/��<�j#���o�K~�)^�m̤�YO��&s��6�3s�PL�n��7��)�i��#г�G�쉪�xpi�?�6�W:όy�|��Y����f�S�;�PG3b�o��S��#O�#��{�Yע�%[j���cUnk�|8�c�C�G=�>��m��Ղ���=a��������6K����f����.����\���c/j�>!Y]��v��ٝ�]�g��2�0����0^���MCa�����X��4��̹Ǳ�jI�<��x�����
�mUz���r�8?d\�˛;+��L��4�{��6�����	$�k��3r�i��1����l�{��=^�F�y7��w�������;Nۤ�ߺ�m[h���ڦ}�*Ձ�~?w�tC�����I�X誥�u���W����sk�c�h�ں��tms�1ͫga�5ZO&5Y��ō�	1�P� �;ο��X֑�=��a��䧏���[���D��K���=u}LTtp0�,�5�h�I<��(��QM���U�DkT���y��6��߭�'�0->��ii�awU����9-��ͮ��3�ɘҘ���5���s)��1�1�6&�ː6��Vh;�\��}����ٞ�3��V���4랟^���PW�P��^�*u�e��:�࿘՟60�+nlf���Ar�[(�=M-K\Y+ݣ#;��By{�n+�-{meՏf"��2��n�)1$�C	�mw�ZwT�TQǣˣ��u�@ �r�L�a�a��G��tkl8898k�`�]"8Ƣ�,,��2��������KG?T���rLֻuÈ:�Um�ۮ"VY�f͊�S�!?�����m���Qܜ��6�Y�Ay�FԚ}kt˯�4?F̬i;~��ۿ�A� ��v��ҥꝂrҬ1�iq�f��+�Q�j'��x��~��)d����$͇��S�֚�|�w��v�_(�V��r���܋��s0�{3pڣ?}��̭�w�����a+��k�+�s���ۇ�L���V�as��U�2�	���Ym��;��5��-��I�Na�K��85���j���4D�a��܊�GhL����ʯ�J%�Mjm�O� NO������G�g��~�o_F��ILK1��8G4���,Y`��GGOH�v�0�D\�C��ۺ=�a�/\��9Ӛ�.��ӳ,y����z],�v�Oh��KL�Rҷu�s�iq�x���r��b��Uljꮍj�YNk�1)w��`��K2���.�ԯ��HOX��K�>6�]˧nϤ�Պ��f��2/��`~�ؿ���J˱���KLu���'�+k1��.D��}40����:�y�{ы~�gU;�g��y�~d��<:��(������L%�� Dx;�Aǎ�Vvl�~��<��Q5Δ���9�s��=�
]M��bHH1�Ia`��Y�lj��U~K�V��L�'�rZ����U�����')���#���Qc��*�.]�D���C#w���(�����	G�#Z�%�����)�p��k���[���WX����G��k:���X���t��VBd>jYj~gm��i}U�gG4G��_(�3ȱ�z��O��;>If�#Pkh&��t5.=���85�=��U�%��c͊�:�ce��_���u�ݛs�ܧ���F*i�<�y����*�Wj���yL����?�3�W�!qw�k�,v�̫�ca�*�ku����A��#w^��O�Ȅ��KYWꮘ��oo�'E��/ęx��1���͔�v�>�������)��[�ۜ>�� �νT�����J�,վ�^�k퓾+Wk��o�9�oS������c�K.k�S�w�TIB-�T�M9���t`xC��<��sn�X����[gcѓw�q�mY�x{(1U�߇c������/�j1.9�	��rT6u��+�Ӯ����Ʈ"ߋ-��wl���^�����OSO�:�<4��[ߪi�]Q�"U-S]:��j.��UYd��(�l�.�%&B������̎g�p���f\�ܝe�m۷�N���qK��0���o5�ں
��J��vǁ�#�+՚rlW-�11�b�3EUF��G<_d��^�	��i�`ۓ�,��#�C��G<#È:�xm9�ϵ���]<��^��EsI�yJ��;#�z�v�3K�q :����؋���x�t��*�ػO��~�1+��:�_n��e�%���Q>]f,��T�ާ�g�1�N�{7���<�!3�mŸ�ĝh�$��U�&��Ҩ�Y�y-y�j��쎬���� 5n;+�� 6o�G�^��.�Pl�+�n�+��6A[��uW��:ʹke��1�x��y��jr�FD�i��]���j��`[u:��Y��N*�K�Qo���+�\�ɸ:+v�9WA�/v�\4V�**jA�[�3Wx��kB��Ws�MS�k���"X��S���Uh{@���T\�t��D�W��� W��6�����[��&�So���2��#�pf�s�Ԏ*����S�Ȟ>oTY��������Ϋ�j�������ſ�G����+�^�T���t{��i�-��,R(9�W�x}��ok�~#�C�^��k�������b�0q.�Gr�����:���"V�*���u�M�.
��T����P*zC.-u?YCJ�b7����8�V�)V�e�qLO��-ə��c�ݚ��k��Qrj�#��'��2���2�Ȧ�Qs�d����(��فg�b<���Ӿ�Gf%�M�J�8tm�ζ-�~.Qn�͏·٪������3����UTǶJj)�m�������I�-�d��X�ǌ����W;wfrPRox��{ͧ��ZDq�����m�ۅ��B�M�Ɇ�S���Wk�E�ݧfzJ�S:�Ǜ9EY:F�����k� ܊�4?��vvW���}��#ם�� r(?������e�L��k+ɜ�r�͊�u��$�m�1B d-f������Y��Gѧ���ݘ�H����ql7��?�d(�__��>��r+_d��쉻�_E�ebr}v;�`efƳ������f�=%t�U���EV^���S���'�^�خq�M5i+�K���̧�fNZj���1���k[�z�4�������a�^o-Ք�"j�3~��ߤA�s��S̉-����=bs�i��f�]%��5��G,nE�j�9C�{�^��j�I�����x%�:;t�|�c�b5�)ee�����0�e�MEk c'�[c;���[�uW�v֑K)E�x���!3ce}�#���nx2�Ծ��J׺��ax�`p�t�^WU�h��࿹]�h��809�]�� ���� �V����X��_��0b��Ŗ����I� �h�X�)[Z��n��@5SV���=v��p����8o�>~,��]�)U�0�#�U�"��~�Gal$�0�}���ռn��W�֋��2�{s���?ƍl;�'�Kޯb����n���.m��Ysx���tϘ�.a���۵r���S����Esv���׳>������b���6I3��@�x������f�s5���<Sq�m{��j��/��홗�lA�x��G����M$Zr-��N��W<ˮ+�TǛ�l�&�-��iY�2< t:�H�"�*������G�����uy���iږ>p1fxۏ�N�EfĘ�\�=��_Sg����ꊇ��N�7��w[ϸ��iؑz��˳:4-�Kŋ4�U<��Mض�s�rۗ�aj������=a�n�W�����K����f��a�\�'�Z�����^�T|B��7���c�;��5Z��eܵ���y�6�8Jŉ�,��T�GA�67M�=����U�w��]�,G.m�c[�{W'�m����7n���>�Y\�Zz`�]��>B9o�<�5��v��Eڣ�T�mK�\�4���͘��/�n�-<���U���#y�9j�y����bW3�8Ͻ6�S1�{fah/�!s�~訴Klo�����h=��{˟��Zͦ��pmR�W�3�v�]��hй�,�����c
��	W7�u�}I7�[{C�:��#^��sZ�ڹ����&y�2x4ޚ�S�w&��Ӛ1�m���]FLu�Z�[#\��.ox����ͳvux�n��Q<��6e7��Q�Q໳2,9]�&���[KL��8�3�����9���Ż�s�ڏ���o߷b��r���%�v���y�̩�9s��668�j���Gow���*���}��ryϗF-�ϫ�w�L�,ts+ov�e$T44֚���]��ڹU̚k�u������M�5SO(��1��<6}��.�圲{w۫��K=��&��+_�e�u�O�n`(+� (zׯw���o�,uGŐ���-�#�r�լ1��,�Ĺ�OKY�ԉ9�k�Že���ߤeŪ|8~oSb,�9��155i�i����u.�oR�+��{ǯ�L�*S��(�� �z�'�m�l<Z[=[�����g�>��ާ�\�z�����Mņ�2+�)�4Xs4�u��8����(�gp$G&c�� $�<*����&V9�Us�i�fa��Nҙ_y����}� Q���YȹG��NL$�	��.�������>�����n���Y��n�be��d�ҒG�k�O�k���^f��Uiٹ5O��U�>��c��<��W�a\��U<"��7i�.�R4�0���\�΋j�Ȉ�O���w���9��d��o�k�I����1v���C�b�b&nW�^�OG�[>���L��d�
���;.�����-�c�ղ�\��5��+�ھ͗)��#ᛅ3Z��,��F�rs��\�4Z.E=����k�c[�s60��l��m���������_ۿE�~�鮅����U[�XW���ݺ���%��4����R�襎�����G5�I��
���ڊ*�\fLU�1F�d���t"���c�����e�{���K����aj�/�ԓ�Pe�,�EH\OX��L���ܺq},�Y����S\��׭�?r(�P������ʆ���&.{I��-�<}n����I�#���w�����}���b���/"�g��|�G	<��A�●�&S�{�c�Q�:W�-M�lּ).H]-��J�z��I)�le����R!]b�]ɻMS�i*���f���a�ް>:1�K8>�X�ښ��r�淿�UѨ��y�v�.�������>U�<����ٞ�43�vvŴ���S;�",���K ��6Փ6'O&�?-�VŘ��s��Y�2Q6�6��j$/��p��|-4��z{����ܦ���C��	ĔU���`ue��I�$c�#�p�c���h{$�)R�u}��E텞<����ƿ2͇�M����(�H�j֍\uq�Ekv�Wf�l�����NO�� �/=�]~Ͽ>�-�U�`ổv|t�'�SW�c^	:�xw$�
��Sr��䐛~}d轼���/��G���GgO�>�������i��[�ݜ>�� �νU�g��W�(�5M�j�hO�n5��� ���c��>Nq���ǫ0��H]�~������´���jz� �cw���m��}�}�wʹ[s����)Ež5�v�W��n��^�
��~�����O.��7零��10�M~���S�+��W;�*�׺�f
��J{m��^��4���t#S���@��E�[�ǷDM�s2�-Qsh�r�ZS��͋���۔�Ӌ�v���Xy�Y�õ�侍�������}q�K��K]Ii����4��V�H#��Wv6�U�֨���*�q�tu�c���(��&+��\��}ea:�����x������u�zڸ֮Z�:�*�ǽ��tܜj��ΰ�~�c�{�M{�w^ʆpq��w_�,>�z��v��V��S����M�yĳ��7��eь�]KSY����^�5Z��=uQ�3ź�tSW�5���F�{QE� ��ݕ�� �?�ݣ�˯Ug�<�'�'�m�,7�P£�F?�:��{L�`nw�I-ޞL�r�z:���}��W��'�ly��d���r/��i=������+�;%�!�E]�����ɽ4��s��d���@�[Gnߵb��3�V�LB��<����O$V+lr2�T潔�� ��k����ݭ�EW�bk�x�py=_c���U|-_sfε�����η��� ]<��R������o��O�J[Ն�X*�Ps*����#���P�G.������s�ţ��.��ϼ^��4�V�)��fL`&�a�{�mz\Z�<8�cWػ-�3�Z�.tm�k<6��4,lrK#�Oq�ٮs*���m�i��k�">�9�&$�l�d�dM��e�G�����Dm��gy�b�v�4[ŵ\G.n-��ڡ&���D�L��h�%Mmf!q<ٽ�Oߵ�}��v�˹n�H_�E�j��*�����Gz��W�+�l�qsϺJ�V��(��j�Ojf]i7z�����{ͧ�y"n�t��Y-��l��� SG�c�l�����|]9��3�=��u�͚���")����d~������T�;+�W��+���lܨ��j&���3��v���;��W�uV��͊VSU��� `��u�� H$s��+61���4�]X��D�Nlg���ɓ�*U������'ڣ�Y�-}�k/m� �&��}ɕ�����񁕓�;$���Ȋk��r�[U]�<�������r�r$+�k}��_��������\�.�n̶��Hen�q?H��R�Ϣ�:���j�qr;~����oԯ2d��������T����]u�t�\@5crm�gX��e��W���*����KX�8�@����:&�f|���PT�fȧ���|�7q堸hc�hIVF�V�8��эbb&k�ϙ���}�r[��A��P>����_M�K!{#�$�1�y�s��MGu]UGfg�#]�*�)�x0��wg��|^��V�b��c�5���f̳�Yoo�Ł�`�P���+��z�5��Ѧ��}�ͪ(�X�W�-�n4�uc�C� 8�O��*�W}
{L%Ob�dSoߨ�/턟&����z������!�|fRa��u����[�������#�Q>��Ͻ��2��M5�[��1K#]@�sp�hui�]� ym����v�V���MͧثM�7v��Y�f��i��[j�RY?]<�����i�|�pZ�fٹ~��Di�vn��Ů.ޞ�Q��9  �����H�)�H����m�Fr�F_�Ğ�N*��|2Q��!��=�s�eӕj+�F��6�{?&l��-`��,���ω1%M�88SQ��V�m{����KO�e��KT�ڮ����9h�ڢ)������+f��Z(ᠷ�7r*x[�֎g�I$�d�V�n�-���!�ݹr�sr��e��UuQG=�8內�xk�4��׻��_��?ظYm�Ǐ���Ն�s����Y�e�UG�+)����V;3���U���]�9qsyL��I����絵1�tl׋��X��!�����ڪ.QwÓlص�٪���WaL���	e�ͭ����ּk�MsN��9��`���/��o^4�{N�V�L�)[�;઼u��v���OKR�ʹ8E���jt�]휚1�+�x�Q��7/S�3������QJA���:(Y�5$�=�Ӵ �>u�6���QU1��m�N���TO9k��%v���&6	�w�j_�#zt�4u� m�cw�	5��>Z�>Z{�S��/�p���D4�Q�H�vA�BA��x���չ�ز0�=�xU+Wl�v��Vb�ۼŋ�Pn�J��0m����tM��u$8�E���n�~�
��3�|V��j���L�?�@�h �]�f#H�o��$����\�1��:��J�uWI�1.�<v|��.�圲�w����K���=�Ek�,�N�������Z���]g�m�d�T�+�������vSDƍIs�4�W�)�LD./\�v�|x��k]~N�/$����%�Z�=k$sۨ 8�Ox���v{3�ʢ�^���k:��;e�7��ە��z��>�N�y`�I�Ѯ����ǽR�f�\���3>�e1)���:F����\5�)�;�u���o��Q9Ǽ�Z>�Z�Q��C=���{Vj�|!jŷE�v�k�o`z�h�(�o�P�O;㕎���sO$Uk1WW&?hU4cW4Γ�i5;7e]c4�/0�׶;lL>�hY�Eo��sh�ʧ�\���M�S�Y��y����9>0*}�"s�g����rO/�5��[�F�����i�������-��Nr�&4����1��t< �F�Y��(��)j�� ���!� �2���V�s�����W�qzN~��_{p�i�ñ�j�L.r�C�١��m?gѮ�/��O�2ѯ�ʞ����D�����;Őa�Qf�ubH�KXZOBN<y�y������]�8��&�j��)т�r�f�1����i�,Ƣ��7I���x{I��뗦�h��������|���쑼���Z����G���wH���:���+2&ᴬgkf]�E>�ԯsh5'�v� �\�k�k�T�Mٛ�:��������]�?r��KW�>���vq���J��3>c����I귵��G��})�����~�x�\�1O����:	��O�)F��rTّڿ1o_�YR�9�uY)f�؆�y���)��V�P�K����ןqW8�Unn�Ti�qj��k�M��r���if� ֫�SU�NSO5�GuWF��!�U�\�>5���[N?�Z���hm4��YY��\Q5�1�ad������ ��k˱Q�m�.E�]�r)➐�ګeD"�
�#������յ���xZw��{�5�=cJiD�G��X��[x���_r���=D���� 8  ^�0��U��W<^r<rd��Ï�v]�ٱ/���c��:���7��D����W��i'��� gC����^x2�����+��~*��&Y�\B������ �ܵ�ǹD��D�k��~�t^���I��y��.?6Q�׆C�ii�L$�]��4��G�7����'^����Uq�J5M�j�hO�n5��� ��l�c��>Nq���ǫ2��H]�~��{QS��Z^�{53�� l��泥������Z�r��_R�U]��ҋ�|kb垍��#�Xʊ��s�Ā熒<ڪWk�tU_="e�{UDy��M����Zc��o�������O���!��5��4-����\�:��1���f8ǔ��\�ªq���u��C,�CK1���� ����`'efG	�,�g��癈���;M,��q���m=�7��p n��pUV��̹TGcN��z#^֫g��^%��ݽ֊k�"��G'��| $<�v6 �N%�M4&� iݷ��F��c�Ͻi�n���ɪ4�����|��_I�!k� �A5;8��=�.ә���k������oO*#U]�Wj���p���w
Y�R�����W9��YXH�j�qr�Uǌ̲�c�DS>�[ dmg�_��j�^ϧ��bwH��[�:J'�m�'�)�O�_����L{���R+x��=�^���~Ǜ��iٝQ<�c�_�&������Z%�Հ���ѧ!���E�6(pv^�/Xq��k�jX�$�RA�a��B�w�� l]��^^M�鮩�b��M���\����n�����SH��#�k^��F�dk��+�� ��&�M���TLL~H��<ُc���9_�0�1=�ֻ�k��Ӻh�;�#t��8q�����]܎��FEq]z��Ju��?��w�ի͡�[諑�R�a|V
�ʁ���>�����?ˡ�/f�������k&�����?������� �{HsO��V�U1]3L��i��TJacn�f�쾾X#�PV�m�Q
�^�����pD��;�w���X�e+��S4��EfLyC���M%e-�l�æ���7F��H�<�	^ж�O�ت�?���صTT�Fm���K)�8c�o4U��ɥ��&1���=��ԻM�ZhJ�pv=�7��ɍ!���E�;4���!�q�t���t�y��R�x~���,V�����6�!N�:�S���Y5��nѳ;uv�u�|ٺ*ʘ�!��� l�+_�Qz�v6_���]��=� � �;_�Qz�F���:�̳v��ٳ[o�բ���lъLa!�����nwn�5�̧*���݉�1>������k�2~%J���.���oW�GD�AZ�"�f�� dM���/�+����+/:'D�����w$r�=�j��bu]`��R�UT[�hs��X�H4k�VV��[���vݫzx�En_�3e��j����4s�^	���灻���V>�f�j�KW���.o���̥��.6�[�3B��][R�Ԇ�4<��,p�,�u[�F�,���^���Ů��0���Z\���7Pt:��(��N�G��c�x��HH�)�zJGڶ�[�������&�����pk�?*����Y
p�5IL����ϸ7�g���g}�Q+���ۤ4���MG-U��UWDS��5Wn(�GC���D���Rv����%��~i+�>Cb,���J|A=ϸ�C,>��� 1�]�<`�,Z�Q1,�-����S�k���p��|�YW���x��a*{� ��~�Gal$�0�}���ռW�֋��2�;$c6͟\o�-t&�h���n�x��5���h�~j�:F�Ox���E6�Y�v�����:�a9����=5Keu퓫.|Diȝ�U�ڿj� fmի�8����ODӯ�4�]��
bS�#2g�M�x�kN:�ô���Q����7M]ལ��l�?��~���CD��W#�ܵڞ���c��^��������ɟ���$��?���<�_½�ݟ����������#���9G{ʚK�7�S>'ul�����k\�w=G.��ƹ�MQr���^�yֳk��TvtX�q�0��q��M��٦}����I�����l�Ǐ����CX��O�3��=������d�w����fwtj��#|˹F�o��NZ�%�+q}!�=������$�7y�t#�V�TgٛU�q��=q]	�c�S)s~�)4T%�D�Dǎ��F��A��.l���^�bg���n.M:]�^�ά��;<��\l���yԸ}��I�z��+�P�}h��v���>���Lͽ?$1�l�gf(mmDf��J(h7����nq�^���D�{.��oΩ�-W72r��xC,������}t�^Կ�cZ6��4u� m�ci�gD�'�sM[���� ���Ğ�U|���7GX�����,I��g�?���Y�/�}�������f�|<���Yf�s��٘�
� ���������wf+��y�h�c����c_S�O$��cF4��;ڞ
��1Ez��i�v�z�ٍf~L����sY�Vل�͹Z�ĵu2�D�0x@���+��ݭ"�#c`Ug�]�x��ƕ�+X��2���تt�'V��xi۫K��Z�rb��Y�[wmUDS�[�#��u�m��n�8~��)�&�"{�4c|��w��n��eoWEv�5h�6r1���h�5ӓY���4׉�a%�"�i�se����·qI5��]ij�%0�Y�%k�;\t�yJ�n��QR�.צ�U:j�6���r�q���PFF��5��j2#�	h5l��7)���o|��,5�gwܲ��}�r#�^cd��ק�ϓs�0�O�;����&�K7�
=<�*e�veF�/S&� �^j1��v;FWZ�ml���c{w[��c|�Dݯ��'L~33T��Oc,:�%�y�e��{��/����\e�p�m^�'�'^j�<M5��ڷ=65��i��c�~��W����u����l;֭���(5�l̯�|d�Թk�vo��� }-���=,�-�I�w�e�]���N+T��z���#��Ev+���@J]�b��k���iд�8�;�h[LS�=�eyS�f4m�qZP��1=�ɉ-�RN�C �SZ��Ԁuow8�e��E��q�K{����C�?Y�}�n����%%+YWC;f�ű484��<r���u[�\i<W���6��Y=5^����}.Vڣ��UVk��,��P�z�_�X��^ak�q�Uٛ�ō�M�ֵOF�� lO�+_�Qz�;j=�k�'n�I�f�,}i��¤I�!u.�;���s�
��8�D�)�r�]����6zc��)˹2l��� )F/�����K(��/~�*{Edתij_L\����N���J�ǻ]�KMs�ͺ�k����{C�Z�����U�����')�k|�ꮍE�C̫��wlS�M}�M+�"���Ǳ�F�}�Q���W)���v�,c����eŶ���E4m��:���+	a�N��<��G���j�3M55�y�Q�@�dl����ى����F)��soW�២�^U����s[|�w׭������5���b*��z�R�옞��ݦ���F+�Rj!��nɯ-yqI��ʊ�^OOo�%E��/ęy�����?64�=���9�������*ASF��q�o՞zw��b5ZZ˪�qOe~�AO_Xs� Wm��Aw��xYP�9�� �u��TT����j�|R�rT�o���᝸��'�V�ײ=��Hs�����z�{9lq��O7�[z���hͮ�!Q[;bay|D7y�N����Gx�ܿ�LZ�fu���l���ߞ��%�5�y;��Ե�˅��UO�"����t�9 <I�\z��LZ�����oF&O�a���,0~Q_/�f�6]i�N!|w	& :x������|b�{C:�e�D�:�{����Ʒf���8]8������� l�gE\2=ǓZ�I��Ȧj�\G�J���ܦ|5lK40	�_5���E� �P]i%l��xR���˘�#Ŀ��okU3<�����M��i��������mVƸ�o�V��#}Ae|@p�"�Q� w�ײ���ƻ3n���+<J1�}�c��6�rsY�QG��t���J���{���2���U���Y�qlS<(���A���Hkk�p��Z(�����Wi���W�7#.btҟ9�.՘��򅅕9k��Ś�O��Y,.�������]F�u:�4hY̻X�g�xϚ����>�{��O2�&|e��<�� �#k=��� �[���}}��v�0���Έ�ֲ?YfهѲ�B����qIjY�ǈ4-#]A�iw�W���8j�\��K��R�ƟV�gM�|���/�;�+�^��y6ǜ�bU�A������Z5�կ������:��������wh���F� R�T����I-2�8�زYV�3]S���湙�H9���� ��|�H��r��8s����}�fvӎ ����k�z|��C���;k�{{%��)ˇ��0����n��u$�V�7�q����t�T��Qvb-�R�r*�)䐽�eT�
v�5}���v����9t=�����gw���=5�e�
b<��4Ӓ'� �.�U&���w��qI��ø�k�����=�_@)b�U�b�����-�/�Wj��Y՜���#Hz?4�^~�0���ʗ��_z^�r|O�]��ß�?�)�{+�I�ɉfl��f��sN�n��6X�B-��9�;{u����X��Ʀ��4�^Y��~�����k�2~%J�[�\{� �֭#*:%��Հd��ۃ쉻�_E�ebr�v7�`Ud��ruLΪ)�*Gj�"8�^(��c��I>(�yh�xq��/Q������1�,i����3p�w�墹�oτ�b��c��Y�c���2`JL?K�%�IC����J+,�N�����-�S�MU��k�DS͕�M�GO4[����� ����W�)�����y:�ؖˎ�|T�qM~��J�sJ/���-~����t�O"���Oi�Ħ�4Ϥt1� ������,��]�<��4�H:�xȢ�߿Q�`� ���ak{���x�Oj����GY�bG�&"`'_*O5�4�U ���\��Y����͎��� ��/Q�,�n�y�F8+f������^�Ѷ������W-v�σ$|�y��,\��x�������`�� �� �:`� /�5?����?�}`�� ����^Ȍ���]%�+�)��ﭖ9"}D��������9w,�5�jj��k�]ڙ�s���V�:,]��Wl'��	�U����GXd7w_�W����y��-��Z#��Y�~�tk{��+_<ι=������evw�ۏ{���Ѫ�x��.��s�S_��9�5�$�gU���k
f|�˓6�t�|os���*;�y�,�
��L��di�<Π<�R�
q�G���>�̪�\�E	L1�|� ���~e�ͭ��]_��6H�7Ƙ>o3��5�� ^��'�ٿ~��������|�g��ka��g�OE�~�_��'���aҾbl���k���͊(�)�s�}a-in��f����uEq]\'� �j���f#I_;e�fT�=��dl����-c�yqh#�骱�94���v�R�±U�1E\�0�c�:�׷0?�� �=k׸ܩ�p=��HXィ�ːTk'!J|BK�>u:��>
�2,����*�;�c��� Ź�[�kxs>���^.[����N��B��U��k"{�浠q$��5Ӛt�vS�^���K��vZ��ᆾ
\$����A��;՝��l� gͺ���+½k��W����u����l;֩���(4�}%��y��u���G��HG�N����
yr8sL]��;FQ�=�,�����tޥ���	I�����>6��^˧�ϥ�,e�l���?4[`�����������yʎ���)/;HU��tx��b���?�R�:#(;������+{��v5�3��ȳ��o�w��-�&�M�&^�l~���s�m�<�2J�����{���w��5���_&*�3�kX��S-�u�zŏ����r��SU�NS���]���Wir"5�S�T"��J����D`
ZZ�D)���w���|3�9�]9qQ<���\\��4���ڸ� ��?� ����h�Eys��0��i��%����+;�c����l;�|�%']5�Q1Kݺ򦨊����� �:/n�~$�)���{�͔vv��I����s� �
*�+�h�EN�����#��Ȗ�����cOl_�X�V��;q�f��C���x�ڜ�κ�@<�+��3�C�L�#u���{��[���!3]S�UU��:�Ei�f	"������2 A�k�T�j��yD�ڈ��i�6�/[�ָU�Q�X���:>:����>m$����&b������'���V�6��ֺQ}�8��qe����s�j[�p;t�ٮ���	Y}�7#�d���,�l���,����2'?�s&�[E����[n�Wۧ�yi���{5�V��A8����şIo���?�y��M��\�T1�eRX-�]�
�2�z��d���i����;����=Ƿ�m<Ϋ1�U��Wi���� �Ȋ>�ETq����4�r+�>ij��썬���� 5n[/�� 6o�G�^����:�8�5���y�Q1U>K������������\a���
�1��j�E-��;j��13����M~��o�Z�Uد���:������p��S�[R���q�k�:��7x��s��@Y��Y�UuS��+��߉�cF�!s�\��-�=�\�6c���Kΐ�	>�EPSU�F�6���t��s!6� $sHi���t-�W�~ξ2�󩙹�#�H�j��V˫��ǹ5�Q����"���q�����t.a�2�!�;n`�N���`�n���\�Y�-%� �t�8s\��˹]uOj9�c�*��F�O�����Y�M/�TeW�S�O��?n�����i2��&�8��S��ۂ?{����O̢6UϽe��p)~t��hƶ;��Ebu-EM��0�8������S��U����eF���^��ص�I��~�q>-��ҽ�dF��	�~�{y,NTL��f����	<R?�uV|X�0�A�8�E<e�R) �7�tդk��F�Ű�7��+���]+2[Բ
X�l��ݐ <���E�#��߮����ڗ��!��Ƨ��?��������b��?� ᧦��H��ݩ�p�8�zcSgOU?H�C��?j{f`\05�	�hl�{�����87wC�R�]�/��r*��N���خcM�r�]�(���2I�0�doxm|�ŭ$��zrZ�ܢk�y��ծ�2��O�5�yѮk��h�7W����s/<a=��@��!��~�د4,yp`�82�~���W�������F�wt<z�6]ܚl�n�aͶ�>̮�띚���#1s����������#7�����o����Q���1�� [�O�f~�=�����?Tl��l� ���S���3�{7���sgy�[,7�j�ۢ���Z�\��kO���ǆ����YY�Q]:DJ� �̪���v�ba)��GI;5܉������Ŧ�6��U2�s���(1���U@hԓ�{OgU� *���9q����$FC�ׁŎ:qw�^:��Ɠ���{���(QN��rN	�I큾���� Z� �Z�m��m�l[�%:����4@�D�D)ڐ����wϦ��;q�����`���-y�~�3̺�Ϯ*Ʒ�X���#�rV�2!৉�MP&�\�d�3#
���|J_P6��F��oV�]�5�*��b���YfE��W��t��54�j��f·S�ӫ���5ڻm�Uf�����2v���eN�q�y/d���Q5�����1����>T2m?�V���#<���<�u��	���G� �O�R����yQ�Vj�otn�v6����o �� ��>���yy�u�3� �G^,炰E�/0�5�[��[)ƌ���$�q=��WLSCv�w��ܝe�j���t��$��ײ7��m�y�i-o~g����dLSUZ�Xs��*ǶC�=�����͗�%Ȃ;
L����:
u�(��]x'.�[Xa|�ɫ.�Yq]e3�s栶I4.ޕ��C�赌�J�ޚ�tb/ٚ��Օ~,��.����+�U��C����v�� ��ظ�i2}��{P}|ؓi����K/�n�x��ʋ�4���\�Dt^F���φ��+�k3�_����j��Wje�2�c\��*��-�շ�g�x��3��s`�7�ԍA��G���v��+j��_6v�V�Z9��?+�sZ��:�RZ5'�n�^�[���T�[ȉ�7��x��]�]�UN��{��"uQ����Yي�칧V������6����aan�v����'��j��M�� ̬� �
���'�U=!���t�Rs� �*�\��M!�#�<�g�z�z|9p��5;+#�Q]��,���>���鿓G���8��X�Y�6]a�;Q3**-��)$� C^�05�k�BB�<�[Tz;qO��P��A���X`��f�A����t�7A�[�^k��z�J#_s��fo�,v<.#������͎��CE<$�A�F��JD�����>�������O�^�yOXmѿ�~��8����hb��ٷ���Қ�����[g�$�vo��v|y��&��ŧ�D�O��X_µ~{UF��w2�g��2MQb�{����������-� 5�}U<��2;7'��rz��j�c������p_+��b8`t����Y3��Bm4C�p!��{y-�eLz5�f�&"ވ��$����Vk�_*��D8�� �#C�{I�9��Q<���ӶF%�e��a,��|��TP��h٣z���@A�N���V�k��\vX�ALU�S��6}ٝ��Q���y��p��W���Rj4,�^�<��h���d�zO�n4�F��������rR)��и�-׆���R֎� � xR�꧔��4�γlߖX���f���)�gѻ���ܚ8�r�6m�����>T]��OCq�Hu�4u�o�]�Y
6�]1?�ڬ+R�wލ{<�s����O'��[M���U���v�^�T*���)c�� G>:��_��f����{�����>�
���<��e��9K>er����9Z|�ŧ�Y{c�uh�V�|%~H�;*a�_[+X�������\�~4�
�F,]�����0�[,SE�#(�k���ZDm��ڦk�b|e��LvcXz�C>��T��7��>J����(Mg��Ǒ�G��k>gf<�l{��w(��:h��4K�p�[��Һ���i���O����e�i��"���[bW\p]�g;ͧ�{�n��ڢyVm��a��[
em�}��7\��4��o�N�R�z%Bp�K�:9�/c�h��I��i���yۡT���
�)�Yc��G�7��k�Y�����Jb<��*S�W��X5�K�6=͛$��2ι 5߷T�+O��yQ��([�%��Y�/�i�D2`�ؕ�sK}B��C�+�6���.D�ٰ�/�
٣���FQB�1�H`޳t�l�Gه���O�O*��ʄ�Y��A]|j�����Qs�~�Vp�3LU�cW�j��4΋V���'��ㅭU �:ҵ����X�k�D/(�ʷSr~+��W݉,�In'���i�a^�Ź:�,�����H�^��oᚗ<�qև_��9��$j�k�Vf>���[ެ�f=%10�/�:x��n&�V��=;�'�ڑ�+
�q�����<.[��ý�y��fo��Mso��c^�q�����ɣ�j���l���z���I��4��!w�B5��`#��B��g��Ήe(�5ƴݍwc��ein���W�"�hO��[�ʷ]�x���\�x/[��5۝cFtfZɺ�CuI&�qWN
�$ik�sHЂ5/Q�u�b'���e����\0���;�[H�}�5We_�:�\��U�Us��e�������y��p�����gչ�⳯gcWΕ�z�3V;[u��ksֶq��Y*7�2�[IZW��U˂żt~׵���@����� �9a��Yk{�~��걫bO�ְ��fU��>�eɌ� ��{��s�d��.%s�Q0��d_�5�+��cؙ�Y����]7⍲���}唣l���nBʬ�9��������{-}�۷%];�k��7�$sZ����ȵDZ�'If�M��U3\h�\�?׎����zI���4Q��R<���^��q��W�s�M+$����L�Zo\�ժc�c����U������[fw��x�ObҼM�s໣hd�:�rǗޏ���1ƅ�{D����245��Bqm�2m̺8N�Ǘ�xt�ɍ�n�kq�k���B�V&�����5ǯC�z<��)m��c��8�u�'���Tg�	_ӷ�O�L���Kͫ���u�Q��Z)#��w�	�ƹ�[��}�_)�8�5]V��SA|��Y���������q#� q+ݛU�ș���{���MQ30��x�޳P����Aܥ�h���!@�V�inQ�顪���ч�p��*��)����B��*iLe��4li>��S~�<����]<����	���1�*-D����H��HWtm�<U�&�x���WT���b˽�Y�E3='@}�uNչ�څZr��hc�� F�-���b�Mă��Q�8� ;Wy^Q���U*�0�8�a�ް�Y����'@m����C�tWTm+s�iʢy��A�=���՘�Éh�2u��}]�e��EP���p��6:���6w�t7J���6������FkQ)��>�����ߪ��=��U��S~�{��Y[���C64��N�^h�|�[��7���L��r�^cW�ӂtJ�hx �A�AR��/���7��`�V��u$d��j�YS�TUΘX��������)$w9(��]�=�[Շf��|� ��\o6�{8�����l�UrX7����#�hƑ:?�
#��,p
{kZ�\��jc���o�#m63R:����k����j�l���o;7fm�3-^�u@�d���{�q>�akV�c�e���� a�ꂲ��V�AAP�5U+�f���h��<�k��j�O��"����7x��tATe�Zo��en��QN��!U���=Z�?59�E\�E�g���:��:���3����oi�Z�i�+Z�WM+��\�X�H.v�O'CX^���R���Q�b%�[#yj�/]��kh�󰟵��k���N��ܧ���IYW�"}J�%�a,wC!����Ϻ2>���9d�ޜz�j&?U�[�r�U�w�o4,�;	�յ��%����'�Y[{w�;�,jٹ4��ᜪ�T����p��62�9Σ~�F�I�z��8�ٮ�nG)y��~�陧Ŵ�����]T��D}��o#J�}%p�L�i��W���yJbf<V& ٫+�C��8�3��S���ӕz�U*E�㔱��`���j��C�:������+�v�E>*ѕr��ѡi��u���!<#���Fi�n�]Q��Z�js'���qG=��mW�%��:�R=������*�L�;��_�)�̓�`z�mTR����O����8�s�EXʷ>+�$3
��0ɂ�͕�sKE����EV��3�P�7���-�`�g���S1���
v���Ay֑\��`j�/pM��H��R(P9���y�4Ч�U�T�x��@@@@@AB��j��<��#�G��D��U ��������� ��T�D��ySIG�Q�JU@@@@@@@AM@��J bj�]R��@@@@@@AB8"4�@
U$P�j����]�Q"
��(Z4��I���}�UE)U:�4P�"
 5��!�]4��PTrD�����������(�(Z9����}�)Tq
���
4�J-F�$�^��%
�F�)UH               ��D8�R)� ���*����������j�@�H(�Pӂ�T�'R*����������T@� h�U@)�PQD@@@@@@@@ADF��4I�4��       �*��� ��H                                                                                                                                                                                                                                                                                                                                                                                                                                                                                                                                                                                                                                                                                                                                                                                                                                                                                                                                                                                                                                                                                                                                                                                                                                                                                                                                                                                                                                                                                                                                                                                                                                                                                                                                                                                                                                                                                                                                                                                                                                                                                                                                                                                                                                                                                                                                                                                                                                                                                                                                                                                                                               ��
</file>